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9" r:id="rId5"/>
    <p:sldId id="261" r:id="rId6"/>
    <p:sldId id="284" r:id="rId7"/>
    <p:sldId id="286" r:id="rId8"/>
    <p:sldId id="285" r:id="rId9"/>
    <p:sldId id="278" r:id="rId10"/>
    <p:sldId id="264" r:id="rId11"/>
    <p:sldId id="267" r:id="rId12"/>
    <p:sldId id="266" r:id="rId13"/>
    <p:sldId id="269" r:id="rId14"/>
    <p:sldId id="272" r:id="rId15"/>
    <p:sldId id="287" r:id="rId16"/>
    <p:sldId id="289" r:id="rId17"/>
    <p:sldId id="282" r:id="rId18"/>
    <p:sldId id="274" r:id="rId19"/>
    <p:sldId id="291" r:id="rId20"/>
    <p:sldId id="276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-Siri Jensen" initials="LJ" lastIdx="2" clrIdx="0">
    <p:extLst>
      <p:ext uri="{19B8F6BF-5375-455C-9EA6-DF929625EA0E}">
        <p15:presenceInfo xmlns:p15="http://schemas.microsoft.com/office/powerpoint/2012/main" userId="Linn-Siri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7E9FC-940A-4049-BEE7-CA0DD2C3313E}" v="34" dt="2026-01-26T14:14:03.145"/>
    <p1510:client id="{FC33B902-A723-41C9-9D95-3120E1029041}" v="196" dt="2026-01-25T18:13:33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2T13:39:50.5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2-02T13:39:54.059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B509-5F78-4E3B-A5F8-6E97CC15B5D7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8CD4-65E3-446D-BD85-BEEE596D4C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3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06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D8CD4-65E3-446D-BD85-BEEE596D4C4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7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0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4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16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28.01.2026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8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7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89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2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4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E4E2-60E0-4E39-A809-FFA9CCE91CF9}" type="datetimeFigureOut">
              <a:rPr lang="nb-NO" smtClean="0"/>
              <a:t>28.01.2026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0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ydalen.vgs.no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</a:rPr>
              <a:t> 		"Åpen stund" på</a:t>
            </a:r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</a:rPr>
              <a:t>   		Nydalen vgs.</a:t>
            </a:r>
            <a:r>
              <a:rPr lang="nb-NO" sz="4400" b="1" i="1" dirty="0">
                <a:solidFill>
                  <a:srgbClr val="FF0000"/>
                </a:solidFill>
                <a:cs typeface="Calibri"/>
              </a:rPr>
              <a:t>, j</a:t>
            </a:r>
            <a:r>
              <a:rPr lang="nb-NO" sz="4400" b="1" i="1" dirty="0">
                <a:solidFill>
                  <a:srgbClr val="FF0000"/>
                </a:solidFill>
              </a:rPr>
              <a:t>anuar 2026</a:t>
            </a:r>
          </a:p>
          <a:p>
            <a:pPr marL="0" indent="0">
              <a:buNone/>
            </a:pPr>
            <a:r>
              <a:rPr lang="nb-NO" sz="4400" b="1" i="1" dirty="0">
                <a:solidFill>
                  <a:srgbClr val="FF0000"/>
                </a:solidFill>
                <a:ea typeface="Calibri"/>
                <a:cs typeface="Calibri"/>
              </a:rPr>
              <a:t>              v/ Linn-Siri Jensen</a:t>
            </a:r>
          </a:p>
          <a:p>
            <a:pPr marL="0" indent="0">
              <a:buNone/>
            </a:pPr>
            <a:endParaRPr lang="nb-NO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9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35747"/>
            <a:ext cx="8280920" cy="1080120"/>
          </a:xfrm>
        </p:spPr>
        <p:txBody>
          <a:bodyPr/>
          <a:lstStyle/>
          <a:p>
            <a:r>
              <a:rPr lang="nb-NO" sz="3600" b="1" dirty="0"/>
              <a:t>Oppdraget vårt:</a:t>
            </a:r>
            <a:br>
              <a:rPr lang="nb-NO" sz="3600" b="1" dirty="0"/>
            </a:br>
            <a:r>
              <a:rPr lang="nb-NO" sz="3600" b="1" dirty="0"/>
              <a:t>Flest mulig skal fullføre og bestå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800" dirty="0"/>
              <a:t>Resultat STP:  2024-2025: 99 % fullføre og 96 % bestått</a:t>
            </a:r>
          </a:p>
          <a:p>
            <a:pPr marL="0" indent="0">
              <a:buNone/>
            </a:pPr>
            <a:r>
              <a:rPr lang="nb-NO" sz="2800" dirty="0"/>
              <a:t>Halvårsvurdering: 2026: 98 % fullført og 97 % bestått</a:t>
            </a:r>
            <a:endParaRPr lang="nb-NO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dirty="0"/>
              <a:t>Mål Oslo: 85 % fullføre og bestå</a:t>
            </a:r>
          </a:p>
          <a:p>
            <a:r>
              <a:rPr lang="nb-NO" sz="2800" dirty="0"/>
              <a:t>Elev betyr "å løfte" (så langt de kan)</a:t>
            </a:r>
          </a:p>
          <a:p>
            <a:r>
              <a:rPr lang="nb-NO" sz="2800" dirty="0"/>
              <a:t>Laget rundt eleven, viktig for oss.</a:t>
            </a:r>
          </a:p>
          <a:p>
            <a:endParaRPr lang="nb-NO" sz="2800" dirty="0"/>
          </a:p>
          <a:p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468582"/>
            <a:ext cx="9036496" cy="5056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/>
              <a:t>	Bredde er vår spisskompetanse: </a:t>
            </a:r>
          </a:p>
          <a:p>
            <a:pPr>
              <a:buFontTx/>
              <a:buChar char="-"/>
            </a:pPr>
            <a:r>
              <a:rPr lang="nb-NO" sz="2800" dirty="0"/>
              <a:t>Stort fagtilbud på ST (stand m/ faglærere/elever/rådgivere) </a:t>
            </a:r>
          </a:p>
          <a:p>
            <a:pPr>
              <a:buFontTx/>
              <a:buChar char="-"/>
            </a:pPr>
            <a:r>
              <a:rPr lang="nb-NO" sz="2800" dirty="0"/>
              <a:t>Toppidrett egen stand  (forsøker å få til på YF)</a:t>
            </a:r>
            <a:endParaRPr lang="nb-NO" sz="28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800" dirty="0"/>
              <a:t>Årshjul for elevoppfølging (5 stopp)</a:t>
            </a:r>
          </a:p>
          <a:p>
            <a:pPr>
              <a:buFontTx/>
              <a:buChar char="-"/>
            </a:pPr>
            <a:r>
              <a:rPr lang="nb-NO" sz="2800" dirty="0"/>
              <a:t>Foreldremøter: 3-2-1 modell</a:t>
            </a:r>
          </a:p>
          <a:p>
            <a:pPr>
              <a:buFontTx/>
              <a:buChar char="-"/>
            </a:pPr>
            <a:r>
              <a:rPr lang="nb-NO" sz="2800" dirty="0"/>
              <a:t>Forsert løp i matematikk og engelsk</a:t>
            </a:r>
          </a:p>
          <a:p>
            <a:pPr>
              <a:buFontTx/>
              <a:buChar char="-"/>
            </a:pPr>
            <a:r>
              <a:rPr lang="nb-NO" sz="2800" dirty="0"/>
              <a:t>Støtteundervisning settes opp etter behov </a:t>
            </a:r>
            <a:endParaRPr lang="nb-NO" sz="28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800" dirty="0"/>
              <a:t>Ekstra undervisning + vinterskole + påskeskole</a:t>
            </a:r>
          </a:p>
          <a:p>
            <a:pPr>
              <a:buFontTx/>
              <a:buChar char="-"/>
            </a:pPr>
            <a:r>
              <a:rPr lang="nb-NO" sz="2800" dirty="0"/>
              <a:t>Alltid vikar – (der det er nødvendig)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Elev (miljø-) visjon: Vær den du er!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924944"/>
            <a:ext cx="8280920" cy="273630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Læringsmiljø</a:t>
            </a:r>
          </a:p>
          <a:p>
            <a:r>
              <a:rPr lang="nb-NO" dirty="0"/>
              <a:t>Klassemiljø</a:t>
            </a:r>
          </a:p>
          <a:p>
            <a:r>
              <a:rPr lang="nb-NO" dirty="0"/>
              <a:t>Avdelingsmiljø</a:t>
            </a:r>
          </a:p>
          <a:p>
            <a:r>
              <a:rPr lang="nb-NO" dirty="0"/>
              <a:t>Skolemiljø</a:t>
            </a:r>
          </a:p>
          <a:p>
            <a:r>
              <a:rPr lang="nb-NO" dirty="0"/>
              <a:t>Mangfold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3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441343"/>
            <a:ext cx="8280920" cy="763521"/>
          </a:xfrm>
        </p:spPr>
        <p:txBody>
          <a:bodyPr/>
          <a:lstStyle/>
          <a:p>
            <a:r>
              <a:rPr lang="nb-NO" dirty="0"/>
              <a:t>Hva binder oss sammen?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4176464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Relasjoner, trivsel, faglig kvalitet </a:t>
            </a:r>
          </a:p>
          <a:p>
            <a:r>
              <a:rPr lang="nb-NO" dirty="0"/>
              <a:t>Faddersystem</a:t>
            </a:r>
          </a:p>
          <a:p>
            <a:r>
              <a:rPr lang="nb-NO" dirty="0"/>
              <a:t>Sterkt elevråd – stor plass – lyttepost </a:t>
            </a:r>
          </a:p>
          <a:p>
            <a:r>
              <a:rPr lang="nb-NO" dirty="0"/>
              <a:t>Kantinen en sosial plass</a:t>
            </a:r>
          </a:p>
          <a:p>
            <a:r>
              <a:rPr lang="nb-NO" dirty="0"/>
              <a:t>Revy</a:t>
            </a:r>
          </a:p>
          <a:p>
            <a:r>
              <a:rPr lang="nb-NO" dirty="0"/>
              <a:t>Innskolering – hyttetur og ekskursjoner</a:t>
            </a:r>
          </a:p>
          <a:p>
            <a:r>
              <a:rPr lang="nb-NO" dirty="0"/>
              <a:t>Arrangementer /Turneringer /Klubber (Fotballturnering, sjakk turnering)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8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640960" cy="648072"/>
          </a:xfrm>
        </p:spPr>
        <p:txBody>
          <a:bodyPr/>
          <a:lstStyle/>
          <a:p>
            <a:r>
              <a:rPr lang="nb-NO" sz="4000" b="1" dirty="0">
                <a:solidFill>
                  <a:srgbClr val="FF0000"/>
                </a:solidFill>
              </a:rPr>
              <a:t>Nydalen - klubbene et varemerke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132856"/>
            <a:ext cx="9036496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Har du lyst å delta i: FRIROM-KLUBBEN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C000"/>
                </a:solidFill>
              </a:rPr>
              <a:t>		KOSEKLUBBEN?</a:t>
            </a:r>
            <a:r>
              <a:rPr lang="nb-NO" dirty="0"/>
              <a:t>      </a:t>
            </a:r>
            <a:r>
              <a:rPr lang="nb-NO" b="1" dirty="0">
                <a:solidFill>
                  <a:srgbClr val="7030A0"/>
                </a:solidFill>
              </a:rPr>
              <a:t>YOGAKLUBBEN? </a:t>
            </a:r>
            <a:r>
              <a:rPr lang="nb-NO" b="1" dirty="0">
                <a:solidFill>
                  <a:srgbClr val="00B050"/>
                </a:solidFill>
              </a:rPr>
              <a:t>STRIKKE-MALE-BRETTSPILL -KLUBBEN?</a:t>
            </a: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BOK-KLUBBEN?  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GITAR/BANDKLUBBEN? </a:t>
            </a:r>
            <a:r>
              <a:rPr lang="nb-NO" dirty="0"/>
              <a:t>	   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/>
              <a:t>	                         </a:t>
            </a:r>
            <a:r>
              <a:rPr lang="nb-NO" b="1" dirty="0">
                <a:solidFill>
                  <a:srgbClr val="C00000"/>
                </a:solidFill>
              </a:rPr>
              <a:t>	</a:t>
            </a: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IDRETTSKLUBBEN?   </a:t>
            </a:r>
            <a:r>
              <a:rPr lang="nb-N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DANSE -KLUBBEN  </a:t>
            </a:r>
          </a:p>
          <a:p>
            <a:pPr marL="0" indent="0">
              <a:buNone/>
            </a:pPr>
            <a:r>
              <a:rPr lang="nb-NO" dirty="0"/>
              <a:t>     </a:t>
            </a:r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TEGNSPRÅK-KLUBBEN?</a:t>
            </a:r>
            <a:r>
              <a:rPr lang="nb-NO" dirty="0"/>
              <a:t>	     </a:t>
            </a:r>
            <a:r>
              <a:rPr lang="nb-NO" b="1" dirty="0">
                <a:solidFill>
                  <a:schemeClr val="accent3">
                    <a:lumMod val="75000"/>
                  </a:schemeClr>
                </a:solidFill>
              </a:rPr>
              <a:t>ELEVKOR-KLUBBEN?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tx2"/>
                </a:solidFill>
              </a:rPr>
              <a:t>SPILLKLUBBEN? (FIFA-SJAKK)  </a:t>
            </a:r>
            <a:r>
              <a:rPr lang="nb-NO" b="1" dirty="0">
                <a:solidFill>
                  <a:schemeClr val="bg2">
                    <a:lumMod val="25000"/>
                  </a:schemeClr>
                </a:solidFill>
              </a:rPr>
              <a:t>TECHNOKLUBBEN?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bg2">
                    <a:lumMod val="25000"/>
                  </a:schemeClr>
                </a:solidFill>
              </a:rPr>
              <a:t>FOR-ANDRE -KLUBBEN</a:t>
            </a:r>
            <a:endParaRPr lang="nb-NO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8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8121"/>
            <a:ext cx="39934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8121"/>
            <a:ext cx="41044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211960" y="1988840"/>
            <a:ext cx="864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M</a:t>
            </a:r>
          </a:p>
          <a:p>
            <a:r>
              <a:rPr lang="nb-NO" sz="3600" b="1" dirty="0"/>
              <a:t>I</a:t>
            </a:r>
          </a:p>
          <a:p>
            <a:r>
              <a:rPr lang="nb-NO" sz="3600" b="1" dirty="0"/>
              <a:t>L</a:t>
            </a:r>
          </a:p>
          <a:p>
            <a:r>
              <a:rPr lang="nb-NO" sz="3600" b="1" dirty="0"/>
              <a:t>J</a:t>
            </a:r>
          </a:p>
          <a:p>
            <a:r>
              <a:rPr lang="nb-NO" sz="3600" b="1" dirty="0"/>
              <a:t>Ø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7544" y="6314665"/>
            <a:ext cx="849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Elevene våre har valgt denne profilen for vårt miljø</a:t>
            </a:r>
          </a:p>
        </p:txBody>
      </p:sp>
    </p:spTree>
    <p:extLst>
      <p:ext uri="{BB962C8B-B14F-4D97-AF65-F5344CB8AC3E}">
        <p14:creationId xmlns:p14="http://schemas.microsoft.com/office/powerpoint/2010/main" val="239857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7B4B6-6E88-CAAF-9AB7-64E69255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Ofte stilte spørsmål: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3CA34F-F08C-80B2-DE7C-C4EDFF52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317876" cy="4785395"/>
          </a:xfrm>
        </p:spPr>
        <p:txBody>
          <a:bodyPr>
            <a:normAutofit/>
          </a:bodyPr>
          <a:lstStyle/>
          <a:p>
            <a:r>
              <a:rPr lang="nb-NO" dirty="0"/>
              <a:t>10 % fravær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Russebuss-skole?</a:t>
            </a:r>
          </a:p>
          <a:p>
            <a:endParaRPr lang="nb-NO" dirty="0"/>
          </a:p>
          <a:p>
            <a:r>
              <a:rPr lang="nb-NO" dirty="0"/>
              <a:t>Økonomi?</a:t>
            </a:r>
          </a:p>
          <a:p>
            <a:endParaRPr lang="nb-NO" dirty="0"/>
          </a:p>
          <a:p>
            <a:r>
              <a:rPr lang="nb-NO" dirty="0"/>
              <a:t>Vanskelig å få toppkarakterer?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Mobil på skolen?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778251-8273-51FB-F975-5FA5EDCF5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498975" cy="4785395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Hva må jeg ha for å komme inn på Nydalen vgs.?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Sikret plass når jeg har kommet inn?</a:t>
            </a:r>
          </a:p>
          <a:p>
            <a:endParaRPr lang="nb-NO" dirty="0"/>
          </a:p>
          <a:p>
            <a:r>
              <a:rPr lang="nb-NO" dirty="0"/>
              <a:t>Miljø?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Internasjonalisering?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7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441343"/>
            <a:ext cx="8532948" cy="547497"/>
          </a:xfrm>
        </p:spPr>
        <p:txBody>
          <a:bodyPr/>
          <a:lstStyle/>
          <a:p>
            <a:r>
              <a:rPr lang="nb-NO" sz="2400" b="1" dirty="0"/>
              <a:t>Avslutningsvis: Nydalen vgs. en skole for elevene og med elevene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000" dirty="0"/>
              <a:t>Følg oss på hjemmesiden/facebook:</a:t>
            </a:r>
          </a:p>
          <a:p>
            <a:pPr marL="0" indent="0">
              <a:buNone/>
            </a:pPr>
            <a:r>
              <a:rPr lang="nb-NO" sz="3000" dirty="0"/>
              <a:t> </a:t>
            </a:r>
            <a:r>
              <a:rPr lang="nb-NO" sz="3000" dirty="0">
                <a:hlinkClick r:id="rId2"/>
              </a:rPr>
              <a:t>https://nydalen.vgs.no/</a:t>
            </a:r>
            <a:endParaRPr lang="nb-NO" sz="3000" dirty="0"/>
          </a:p>
          <a:p>
            <a:pPr marL="0" indent="0">
              <a:buNone/>
            </a:pPr>
            <a:r>
              <a:rPr lang="nb-NO" sz="3000" dirty="0"/>
              <a:t> </a:t>
            </a: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Anbefaler dere å se filmene om Nydalen vgs på hjemmesiden vår.</a:t>
            </a:r>
          </a:p>
          <a:p>
            <a:pPr marL="0" indent="0">
              <a:buNone/>
            </a:pPr>
            <a:endParaRPr lang="nb-NO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Linn-Siri Jensen, rektor Nydalen vgs</a:t>
            </a:r>
          </a:p>
          <a:p>
            <a:pPr marL="0" indent="0">
              <a:buNone/>
            </a:pPr>
            <a:r>
              <a:rPr lang="nb-NO" sz="3000" dirty="0">
                <a:sym typeface="Wingdings" panose="05000000000000000000" pitchFamily="2" charset="2"/>
              </a:rPr>
              <a:t>Mitt mobilnummer: 93046572, bare å ta kontakt om du lurer på noe</a:t>
            </a:r>
            <a:endParaRPr lang="nb-NO" sz="3000" dirty="0"/>
          </a:p>
          <a:p>
            <a:pPr marL="0" indent="0">
              <a:buNone/>
            </a:pPr>
            <a:endParaRPr lang="nb-NO" sz="3000" dirty="0"/>
          </a:p>
          <a:p>
            <a:pPr marL="0" indent="0">
              <a:buNone/>
            </a:pPr>
            <a:r>
              <a:rPr lang="nb-NO" sz="2400" dirty="0"/>
              <a:t>Takk for oppmerksomheten og håper vi sees på Nydalen vgs til høsten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6"/>
            <a:ext cx="9144000" cy="13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l_fi" descr="http://dodo.no/hildegunn/wp-content/uploads/2011/12/bp0311-nydalen-vgs-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89289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675337"/>
              </p:ext>
            </p:extLst>
          </p:nvPr>
        </p:nvGraphicFramePr>
        <p:xfrm>
          <a:off x="5220072" y="1700808"/>
          <a:ext cx="30963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89802279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nb-NO" dirty="0"/>
                        <a:t>August 2011 åpnet</a:t>
                      </a:r>
                      <a:r>
                        <a:rPr lang="nb-NO" baseline="0" dirty="0"/>
                        <a:t> skolen vår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0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0920" cy="504056"/>
          </a:xfrm>
        </p:spPr>
        <p:txBody>
          <a:bodyPr/>
          <a:lstStyle/>
          <a:p>
            <a:r>
              <a:rPr lang="nb-NO" dirty="0"/>
              <a:t>Litt om oss: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060848"/>
            <a:ext cx="8748464" cy="4248472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Seks  ulike avdelinger m/ plass til 990 elever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45444"/>
              </p:ext>
            </p:extLst>
          </p:nvPr>
        </p:nvGraphicFramePr>
        <p:xfrm>
          <a:off x="107504" y="3429000"/>
          <a:ext cx="90364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6324400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78088573"/>
                    </a:ext>
                  </a:extLst>
                </a:gridCol>
                <a:gridCol w="1527303">
                  <a:extLst>
                    <a:ext uri="{9D8B030D-6E8A-4147-A177-3AD203B41FA5}">
                      <a16:colId xmlns:a16="http://schemas.microsoft.com/office/drawing/2014/main" val="3783110194"/>
                    </a:ext>
                  </a:extLst>
                </a:gridCol>
                <a:gridCol w="1425025">
                  <a:extLst>
                    <a:ext uri="{9D8B030D-6E8A-4147-A177-3AD203B41FA5}">
                      <a16:colId xmlns:a16="http://schemas.microsoft.com/office/drawing/2014/main" val="324958757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717306735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189436343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r>
                        <a:rPr lang="nb-NO" dirty="0"/>
                        <a:t>Studie-spesialisering</a:t>
                      </a:r>
                    </a:p>
                    <a:p>
                      <a:r>
                        <a:rPr lang="nb-NO" dirty="0"/>
                        <a:t>576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Karakter-basert inntak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Helse og oppvekst</a:t>
                      </a:r>
                    </a:p>
                    <a:p>
                      <a:r>
                        <a:rPr lang="nb-NO" dirty="0"/>
                        <a:t>190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Karakter-basert 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Salg, service , reiseliv</a:t>
                      </a:r>
                      <a:endParaRPr lang="nb-NO" baseline="0" dirty="0"/>
                    </a:p>
                    <a:p>
                      <a:r>
                        <a:rPr lang="nb-NO" baseline="0" dirty="0"/>
                        <a:t>112 elever</a:t>
                      </a:r>
                    </a:p>
                    <a:p>
                      <a:endParaRPr lang="nb-NO" baseline="0" dirty="0"/>
                    </a:p>
                    <a:p>
                      <a:r>
                        <a:rPr lang="nb-NO" baseline="0" dirty="0"/>
                        <a:t>Karakter-basert inntak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Avdeling for tegnspråk</a:t>
                      </a:r>
                    </a:p>
                    <a:p>
                      <a:r>
                        <a:rPr lang="nb-NO" dirty="0"/>
                        <a:t>+/- 45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Særskilt </a:t>
                      </a:r>
                    </a:p>
                    <a:p>
                      <a:r>
                        <a:rPr lang="nb-NO" dirty="0"/>
                        <a:t>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Tilrettelagt</a:t>
                      </a:r>
                    </a:p>
                    <a:p>
                      <a:r>
                        <a:rPr lang="nb-NO" dirty="0"/>
                        <a:t>avdeling</a:t>
                      </a:r>
                    </a:p>
                    <a:p>
                      <a:r>
                        <a:rPr lang="nb-NO" dirty="0"/>
                        <a:t>40 elever</a:t>
                      </a:r>
                    </a:p>
                    <a:p>
                      <a:endParaRPr lang="nb-NO" dirty="0"/>
                    </a:p>
                    <a:p>
                      <a:r>
                        <a:rPr lang="nb-NO"/>
                        <a:t>Særskil-  </a:t>
                      </a:r>
                      <a:r>
                        <a:rPr lang="nb-NO" dirty="0"/>
                        <a:t>inntak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Fundament</a:t>
                      </a:r>
                    </a:p>
                    <a:p>
                      <a:r>
                        <a:rPr lang="nb-NO" dirty="0"/>
                        <a:t>15 elever</a:t>
                      </a:r>
                    </a:p>
                    <a:p>
                      <a:endParaRPr lang="nb-NO" dirty="0"/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Særskilt inntak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0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8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56792"/>
            <a:ext cx="7740860" cy="504056"/>
          </a:xfrm>
        </p:spPr>
        <p:txBody>
          <a:bodyPr/>
          <a:lstStyle/>
          <a:p>
            <a:r>
              <a:rPr lang="nb-NO" dirty="0"/>
              <a:t>Ansatte: 175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4437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400" dirty="0"/>
              <a:t> -   122 pedagoger</a:t>
            </a:r>
          </a:p>
          <a:p>
            <a:pPr marL="0" indent="0">
              <a:buNone/>
            </a:pPr>
            <a:r>
              <a:rPr lang="nb-NO" sz="2400" dirty="0"/>
              <a:t>-    5 rådgivere og 2 miljøarbeidere</a:t>
            </a:r>
          </a:p>
          <a:p>
            <a:pPr>
              <a:buFontTx/>
              <a:buChar char="-"/>
            </a:pPr>
            <a:r>
              <a:rPr lang="nb-NO" sz="2400" dirty="0"/>
              <a:t>21 tolker og assistenter</a:t>
            </a:r>
          </a:p>
          <a:p>
            <a:pPr>
              <a:buFontTx/>
              <a:buChar char="-"/>
            </a:pPr>
            <a:r>
              <a:rPr lang="nb-NO" sz="2400" dirty="0"/>
              <a:t>4 i skolehelsetjenesten (helsesykepleiere + ruskonsulent)</a:t>
            </a:r>
            <a:endParaRPr lang="nb-NO" sz="2400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nb-NO" sz="2400" dirty="0"/>
              <a:t>10 administrasjon og renhold</a:t>
            </a:r>
          </a:p>
          <a:p>
            <a:pPr>
              <a:buFontTx/>
              <a:buChar char="-"/>
            </a:pPr>
            <a:r>
              <a:rPr lang="nb-NO" sz="2400" dirty="0"/>
              <a:t>11 i ledelsen</a:t>
            </a:r>
          </a:p>
          <a:p>
            <a:pPr>
              <a:buFontTx/>
              <a:buChar char="-"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1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Moderne – Fleksibel - Ambisiøs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464496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H:\Dokumenter\VISJON-LOGO\Nydalen_vgs_bl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4000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kumenter\VISJON-LOGO\Nydalen_vgs_l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Jensen\AppData\Local\Microsoft\Windows\Temporary Internet Files\Content.Outlook\ARG147IT\Nydalen_vgs_g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" y="4127904"/>
            <a:ext cx="9144000" cy="13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-2340768" y="1052736"/>
            <a:ext cx="194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Visjonene våre og</a:t>
            </a:r>
          </a:p>
          <a:p>
            <a:r>
              <a:rPr lang="nb-NO" dirty="0"/>
              <a:t>Verdiene våre som vi jobber for å nå hver eneste dag</a:t>
            </a:r>
          </a:p>
        </p:txBody>
      </p:sp>
    </p:spTree>
    <p:extLst>
      <p:ext uri="{BB962C8B-B14F-4D97-AF65-F5344CB8AC3E}">
        <p14:creationId xmlns:p14="http://schemas.microsoft.com/office/powerpoint/2010/main" val="42454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08520" y="144015"/>
            <a:ext cx="8856984" cy="674136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2" descr="C:\Users\LJensen\AppData\Local\Microsoft\Windows\Temporary Internet Files\Content.Outlook\3ZXQYV02\bi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4850" y="382352"/>
            <a:ext cx="364502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Jensen\AppData\Local\Microsoft\Windows\Temporary Internet Files\Content.Outlook\3ZXQYV02\bild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4588" y="3536011"/>
            <a:ext cx="323835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Jensen\AppData\Local\Microsoft\Windows\Temporary Internet Files\Content.Outlook\3ZXQYV02\bild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4085" y="425599"/>
            <a:ext cx="3397647" cy="2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Jensen\AppData\Local\Microsoft\Windows\Temporary Internet Files\Content.Outlook\3ZXQYV02\bild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591" y="3452362"/>
            <a:ext cx="32150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Jensen\AppData\Local\Microsoft\Windows\Temporary Internet Files\Content.Outlook\3ZXQYV02\bilde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6659" y="529860"/>
            <a:ext cx="32152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236296" y="4653136"/>
            <a:ext cx="149046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Mangfold vårt sterkeste kort: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EN SKOLE</a:t>
            </a:r>
          </a:p>
          <a:p>
            <a:pPr algn="ctr"/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-108520" y="393305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har mangfold som vårt elevsyn. Her illustrert som ulike typer elever</a:t>
            </a:r>
          </a:p>
        </p:txBody>
      </p:sp>
    </p:spTree>
    <p:extLst>
      <p:ext uri="{BB962C8B-B14F-4D97-AF65-F5344CB8AC3E}">
        <p14:creationId xmlns:p14="http://schemas.microsoft.com/office/powerpoint/2010/main" val="19817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720080"/>
          </a:xfrm>
        </p:spPr>
        <p:txBody>
          <a:bodyPr/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Nydalen vgs en landsby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9604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"Det tar en landsby å oppdra et barn"</a:t>
            </a:r>
          </a:p>
          <a:p>
            <a:pPr marL="0" indent="0">
              <a:buNone/>
            </a:pPr>
            <a:r>
              <a:rPr lang="nb-NO" dirty="0"/>
              <a:t>Nydalen vgs: " Det tar en landsby å få elevene til å fullføre og bestå"</a:t>
            </a:r>
          </a:p>
          <a:p>
            <a:pPr marL="0" indent="0">
              <a:buNone/>
            </a:pPr>
            <a:r>
              <a:rPr lang="nb-NO" dirty="0"/>
              <a:t>T+T+T = "Tidlig + Tydelig + Tett på" (system),laget rundt elevene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Meget gode resultater fra Elevundersøkelsen: høy trivsel – godt miljø – lite mobbing</a:t>
            </a:r>
            <a:endParaRPr lang="nb-NO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0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50045"/>
            <a:ext cx="8820472" cy="5003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800" dirty="0"/>
              <a:t>Transparent bygning på 14 300 kvm, 6 </a:t>
            </a:r>
            <a:r>
              <a:rPr lang="nb-NO" sz="2800" dirty="0" err="1"/>
              <a:t>etg</a:t>
            </a:r>
            <a:r>
              <a:rPr lang="nb-NO" sz="2800" dirty="0"/>
              <a:t>.</a:t>
            </a:r>
          </a:p>
          <a:p>
            <a:r>
              <a:rPr lang="nb-NO" sz="2800" dirty="0"/>
              <a:t>Romslig, store fellesområder, fine fasiliteter</a:t>
            </a:r>
          </a:p>
          <a:p>
            <a:r>
              <a:rPr lang="nb-NO" sz="2800" dirty="0"/>
              <a:t>Åpen fra kl. 0700 – 2100 (idretten til kl.2230)</a:t>
            </a:r>
          </a:p>
          <a:p>
            <a:r>
              <a:rPr lang="nb-NO" sz="2800" dirty="0"/>
              <a:t>Rammen for timeplan: kl. 0830 – 1550 (onsdag avvik)</a:t>
            </a:r>
          </a:p>
          <a:p>
            <a:r>
              <a:rPr lang="nb-NO" sz="2800" dirty="0"/>
              <a:t>Midttime kl. 1140 - 1240</a:t>
            </a:r>
          </a:p>
          <a:p>
            <a:r>
              <a:rPr lang="nb-NO" sz="2800" dirty="0"/>
              <a:t>Kantine /"Kaffebønna" – Egen butikk – YF praktisk undervisning . Praksis en dag i uken.</a:t>
            </a:r>
          </a:p>
          <a:p>
            <a:r>
              <a:rPr lang="nb-NO" sz="2800" dirty="0"/>
              <a:t>Deichmann bydelsbibliotek - Meråpent</a:t>
            </a:r>
          </a:p>
          <a:p>
            <a:r>
              <a:rPr lang="nb-NO" sz="2800" dirty="0"/>
              <a:t>Idrettshall + styrkerom</a:t>
            </a:r>
          </a:p>
          <a:p>
            <a:r>
              <a:rPr lang="nb-NO" sz="2800" dirty="0"/>
              <a:t>Vannautomatene (vann, eller bare pause? </a:t>
            </a:r>
            <a:r>
              <a:rPr lang="nb-NO" sz="2800" dirty="0">
                <a:sym typeface="Wingdings" panose="05000000000000000000" pitchFamily="2" charset="2"/>
              </a:rPr>
              <a:t></a:t>
            </a:r>
            <a:r>
              <a:rPr lang="nb-NO" sz="2800" dirty="0"/>
              <a:t>)</a:t>
            </a:r>
          </a:p>
          <a:p>
            <a:endParaRPr lang="nb-NO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4000" b="1" dirty="0"/>
              <a:t>Med profesjonell medarbeider mener vi, og arbeider for, at vi skal ha:</a:t>
            </a:r>
          </a:p>
          <a:p>
            <a:pPr>
              <a:buNone/>
            </a:pPr>
            <a:endParaRPr lang="nb-NO" b="1" dirty="0"/>
          </a:p>
          <a:p>
            <a:r>
              <a:rPr lang="nb-NO" b="1" dirty="0"/>
              <a:t>Fagkompetanse</a:t>
            </a:r>
            <a:r>
              <a:rPr lang="nb-NO" dirty="0"/>
              <a:t>: På topp</a:t>
            </a:r>
          </a:p>
          <a:p>
            <a:r>
              <a:rPr lang="nb-NO" b="1" dirty="0"/>
              <a:t>Regelkompetanse </a:t>
            </a:r>
            <a:r>
              <a:rPr lang="nb-NO" dirty="0"/>
              <a:t>: Høy kompetanse, med felles  og rettferdig praksis</a:t>
            </a:r>
          </a:p>
          <a:p>
            <a:r>
              <a:rPr lang="nb-NO" b="1" dirty="0"/>
              <a:t>Relasjonskompetanse</a:t>
            </a:r>
            <a:r>
              <a:rPr lang="nb-NO" dirty="0"/>
              <a:t>: Eleven opplever mestring  og  trivsel</a:t>
            </a:r>
          </a:p>
          <a:p>
            <a:r>
              <a:rPr lang="nb-NO" b="1" dirty="0"/>
              <a:t>Teamorganisering /samarbeid om elevene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55071"/>
      </p:ext>
    </p:extLst>
  </p:cSld>
  <p:clrMapOvr>
    <a:masterClrMapping/>
  </p:clrMapOvr>
</p:sld>
</file>

<file path=ppt/theme/theme1.xml><?xml version="1.0" encoding="utf-8"?>
<a:theme xmlns:a="http://schemas.openxmlformats.org/drawingml/2006/main" name="NYD pres. alle far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f2c796-aad3-49f0-aac6-3046993955dd">
      <Terms xmlns="http://schemas.microsoft.com/office/infopath/2007/PartnerControls"/>
    </lcf76f155ced4ddcb4097134ff3c332f>
    <TaxCatchAll xmlns="55cefa84-9775-4dae-8d43-691bb276a7bc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53CCDC32FD454987779F2E7352D3CB" ma:contentTypeVersion="13" ma:contentTypeDescription="Opprett et nytt dokument." ma:contentTypeScope="" ma:versionID="0a4786cd05951fbce098b6531ad6b5e4">
  <xsd:schema xmlns:xsd="http://www.w3.org/2001/XMLSchema" xmlns:xs="http://www.w3.org/2001/XMLSchema" xmlns:p="http://schemas.microsoft.com/office/2006/metadata/properties" xmlns:ns2="01f2c796-aad3-49f0-aac6-3046993955dd" xmlns:ns3="55cefa84-9775-4dae-8d43-691bb276a7bc" targetNamespace="http://schemas.microsoft.com/office/2006/metadata/properties" ma:root="true" ma:fieldsID="2b5b77e66ae98acbebff4defb8927561" ns2:_="" ns3:_="">
    <xsd:import namespace="01f2c796-aad3-49f0-aac6-3046993955dd"/>
    <xsd:import namespace="55cefa84-9775-4dae-8d43-691bb276a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2c796-aad3-49f0-aac6-304699395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efa84-9775-4dae-8d43-691bb276a7b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6a65836-2edd-4847-9a09-93001e924da8}" ma:internalName="TaxCatchAll" ma:showField="CatchAllData" ma:web="55cefa84-9775-4dae-8d43-691bb276a7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7821D-27FA-48A2-82C6-E6719AF35429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01f2c796-aad3-49f0-aac6-3046993955dd"/>
    <ds:schemaRef ds:uri="http://schemas.microsoft.com/office/2006/metadata/properties"/>
    <ds:schemaRef ds:uri="http://schemas.microsoft.com/office/2006/documentManagement/types"/>
    <ds:schemaRef ds:uri="55cefa84-9775-4dae-8d43-691bb276a7bc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5EFD165-4EEC-4AD8-B0F0-0305915E46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EB8FA-B140-4A4A-A821-87FD77D27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2c796-aad3-49f0-aac6-3046993955dd"/>
    <ds:schemaRef ds:uri="55cefa84-9775-4dae-8d43-691bb276a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NYD pres. alle farger</Template>
  <TotalTime>785</TotalTime>
  <Words>718</Words>
  <Application>Microsoft Office PowerPoint</Application>
  <PresentationFormat>Skjermfremvisning (4:3)</PresentationFormat>
  <Paragraphs>148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NYD pres. alle farger</vt:lpstr>
      <vt:lpstr>PowerPoint-presentasjon</vt:lpstr>
      <vt:lpstr>PowerPoint-presentasjon</vt:lpstr>
      <vt:lpstr>Litt om oss:</vt:lpstr>
      <vt:lpstr>Ansatte: 175</vt:lpstr>
      <vt:lpstr>Moderne – Fleksibel - Ambisiøs</vt:lpstr>
      <vt:lpstr>PowerPoint-presentasjon</vt:lpstr>
      <vt:lpstr>Nydalen vgs en landsby</vt:lpstr>
      <vt:lpstr>PowerPoint-presentasjon</vt:lpstr>
      <vt:lpstr>PowerPoint-presentasjon</vt:lpstr>
      <vt:lpstr>Oppdraget vårt: Flest mulig skal fullføre og bestå</vt:lpstr>
      <vt:lpstr>PowerPoint-presentasjon</vt:lpstr>
      <vt:lpstr>Elev (miljø-) visjon: Vær den du er!</vt:lpstr>
      <vt:lpstr>Hva binder oss sammen?</vt:lpstr>
      <vt:lpstr>Nydalen - klubbene et varemerke</vt:lpstr>
      <vt:lpstr>PowerPoint-presentasjon</vt:lpstr>
      <vt:lpstr>Ofte stilte spørsmål:</vt:lpstr>
      <vt:lpstr>Avslutningsvis: Nydalen vgs. en skole for elevene og med elevene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Linn-Siri Jensen</dc:creator>
  <cp:lastModifiedBy>Pernilde Vikanes</cp:lastModifiedBy>
  <cp:revision>209</cp:revision>
  <dcterms:created xsi:type="dcterms:W3CDTF">2014-01-19T16:34:30Z</dcterms:created>
  <dcterms:modified xsi:type="dcterms:W3CDTF">2026-01-28T09:44:44Z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0x010100E153CCDC32FD454987779F2E7352D3CB</vt:lpwstr>
  </property>
  <property fmtid="{D5CDD505-2E9C-101B-9397-08002B2CF9AE}" pid="3" name="MediaServiceImageTags">
    <vt:lpwstr/>
  </property>
</Properties>
</file>