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4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F15B8-A09E-497A-852D-28F740B3DDB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78367-2F80-44BE-8D65-35BAF58444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36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75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714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6337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736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1130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393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pPr algn="l" fontAlgn="base"/>
            <a:endParaRPr lang="nn-NO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967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26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785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48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24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481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69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08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629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8367-2F80-44BE-8D65-35BAF584445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93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9E0315-481D-BE26-90A6-1F89E4552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D2A2C9-62D4-4056-DD96-B68065139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5CE461-14C6-11E2-A149-FCA9A592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7FF3-DFF4-4296-B99A-203E9A72E74B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D0DAFA-1A9A-37AB-9B82-6E54AA53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1E9FA5-FCEA-B411-AF05-2C86C8EA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B307-7076-4789-8E6C-27787A815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04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96DA96-FCC1-A558-DAA6-74FAA4D7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FFCA95D-DC0E-154F-64B9-F1E1DF9C1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454E32-93CD-DF3E-32C2-5FDFB12A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7FF3-DFF4-4296-B99A-203E9A72E74B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492BCC-9FF9-FD57-5945-4CD83D2A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9086EE-BB3A-4E3B-6C9D-B857120A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B307-7076-4789-8E6C-27787A815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153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EAC1371-1B27-D410-548A-9B06F7D69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300836A-9781-A13D-55AE-F0D46C974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6F596F-046E-6C98-59DF-BBF7C387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7FF3-DFF4-4296-B99A-203E9A72E74B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CFB15C-52AA-D50B-C737-1BABCDFA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A5E62F-8163-D316-42A0-F7D97BDA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B307-7076-4789-8E6C-27787A815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638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989E44-9EAA-F616-B82D-9FC79351B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5E191A-2DFD-2BBB-F1DE-20D5C9681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D38813-EE20-CC17-7904-03A855A4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7FF3-DFF4-4296-B99A-203E9A72E74B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813386-EBD1-7976-36DD-D59526B8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8B8E9C-A985-7AB4-32C3-36367F66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B307-7076-4789-8E6C-27787A815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041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0AF99E-FED5-64DF-8190-68741D71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9501BC-7007-CEF3-8F29-AA1799F7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5105D0-3207-EEEF-0E8A-B8A40765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7FF3-DFF4-4296-B99A-203E9A72E74B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3CF09E-0DA6-E2BA-2794-A499740B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1F206A-3C5B-6687-1F96-DDB86B5B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B307-7076-4789-8E6C-27787A815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52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8DD15-0BF5-1B4A-E333-981398A7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801729-9DF6-2614-1757-87620BE57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FCE419B-410D-7C84-834B-005B167FD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59CDCD-A10F-A4E4-79CE-54513B43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7FF3-DFF4-4296-B99A-203E9A72E74B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E41052F-EBA8-1F77-326A-0645E003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8BEEBC8-5BDC-BB8C-31CD-ABF1907D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B307-7076-4789-8E6C-27787A815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56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6BAD78-D744-1296-BB32-316E538E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6C7637D-9B10-8741-1EA9-F48D31845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0C492F-B524-0C0F-01A2-E52806BA7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CC36164-18B4-8DD3-C3EA-161E2C4A1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08CAB8E-9C8D-0E6C-9970-F45145A89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AC804EA-5C0C-500C-15D7-BE38947F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7FF3-DFF4-4296-B99A-203E9A72E74B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5557B60-1A20-9C18-1C2A-4D4F897F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81E3B09-CAA4-13CE-5DE5-304FC091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B307-7076-4789-8E6C-27787A815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04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CB0237-94FC-ABE7-9697-B82B7F7D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9EFA404-9B3D-C2D1-583F-51683187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7FF3-DFF4-4296-B99A-203E9A72E74B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2FACB64-2350-8D00-905D-F64ADFC3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DF1A0DB-4EE4-D7DD-CBFE-E53F2E16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B307-7076-4789-8E6C-27787A815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80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FC53FD-1529-06B6-D9FB-8F1BD4DE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7FF3-DFF4-4296-B99A-203E9A72E74B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239AF50-0A7E-C6D5-C1C1-74A89B1D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CE5095E-1391-348F-940F-4F8AEAF1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B307-7076-4789-8E6C-27787A815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781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86698-B5EC-19D6-F8C7-890A68B9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92CB60-26A1-46DE-C4AE-0F26C60D0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EED7F5-46A9-049F-E4A7-7DA45ADE7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5BEDD7-0459-4687-3C48-5D734409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7FF3-DFF4-4296-B99A-203E9A72E74B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AE50C3-539F-FE97-E5BC-B0ADF2B1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8DE5122-B289-D9FB-6C0D-0025E30C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B307-7076-4789-8E6C-27787A815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03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C7A3DB-31DE-3AED-1AF7-49D483D1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0AD8326-F22D-7968-EFA8-803D469F4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0D1E6EF-1ADC-2EEC-990C-FE99222FD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C78DC64-AF8F-6680-E24A-79F749E2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7FF3-DFF4-4296-B99A-203E9A72E74B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CF6F53-5764-F8BF-5530-07359F1D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9001DA9-4B2B-3270-FC76-0D7ED601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B307-7076-4789-8E6C-27787A815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40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CAFEBDA-4D11-18B4-3AC9-BE544FDF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04C6A7-2F3A-18F1-9D19-DB4A865F8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0B53B6-77C0-6260-7C4D-04AEB39CF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97FF3-DFF4-4296-B99A-203E9A72E74B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45E39E-045F-5D26-014C-945BCE25A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24212A-8157-CBEF-B82D-DC01A03E7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B307-7076-4789-8E6C-27787A815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363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F9B44-354A-C7E0-51A6-B66025EB3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nb-NO" sz="4800" dirty="0"/>
              <a:t>EKSAMEN 2023 For elever ST Vg3 og foresatte april 2023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nb-NO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8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Ikke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vurdert</a:t>
            </a: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standpunkt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Kan </a:t>
            </a:r>
            <a:r>
              <a:rPr lang="en-US" sz="2200" dirty="0" err="1"/>
              <a:t>gå</a:t>
            </a:r>
            <a:r>
              <a:rPr lang="en-US" sz="2200" dirty="0"/>
              <a:t> </a:t>
            </a:r>
            <a:r>
              <a:rPr lang="en-US" sz="2200" dirty="0" err="1"/>
              <a:t>opp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eksamen</a:t>
            </a:r>
            <a:r>
              <a:rPr lang="en-US" sz="2200" dirty="0"/>
              <a:t>, men </a:t>
            </a:r>
            <a:r>
              <a:rPr lang="en-US" sz="2200" dirty="0" err="1"/>
              <a:t>eksamen</a:t>
            </a:r>
            <a:r>
              <a:rPr lang="en-US" sz="2200" dirty="0"/>
              <a:t>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annulleres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Eleven </a:t>
            </a:r>
            <a:r>
              <a:rPr lang="en-US" sz="2200" dirty="0" err="1"/>
              <a:t>må</a:t>
            </a:r>
            <a:r>
              <a:rPr lang="en-US" sz="2200" dirty="0"/>
              <a:t> ta </a:t>
            </a:r>
            <a:r>
              <a:rPr lang="en-US" sz="2200" dirty="0" err="1"/>
              <a:t>faget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privatist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Skolen</a:t>
            </a:r>
            <a:r>
              <a:rPr lang="en-US" sz="2200" dirty="0"/>
              <a:t> </a:t>
            </a:r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ikke</a:t>
            </a:r>
            <a:r>
              <a:rPr lang="en-US" sz="2200" dirty="0"/>
              <a:t> </a:t>
            </a:r>
            <a:r>
              <a:rPr lang="en-US" sz="2200" dirty="0" err="1"/>
              <a:t>oppfølgingsansvar</a:t>
            </a:r>
            <a:endParaRPr lang="en-US" sz="2200" dirty="0"/>
          </a:p>
          <a:p>
            <a:pPr algn="l"/>
            <a:r>
              <a:rPr lang="en-US" sz="2200" dirty="0"/>
              <a:t>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B5A670-15B0-4DC7-4F39-90D45F8E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14" y="3569784"/>
            <a:ext cx="2504209" cy="140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0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Klagemuligheter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l"/>
            <a:r>
              <a:rPr lang="en-US" sz="2200" b="1" dirty="0" err="1"/>
              <a:t>Klage</a:t>
            </a:r>
            <a:r>
              <a:rPr lang="en-US" sz="2200" b="1" dirty="0"/>
              <a:t> </a:t>
            </a:r>
            <a:r>
              <a:rPr lang="en-US" sz="2200" b="1" dirty="0" err="1"/>
              <a:t>standpunktkarakterer</a:t>
            </a:r>
            <a:r>
              <a:rPr lang="en-US" sz="2200" b="1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Karakterene</a:t>
            </a:r>
            <a:r>
              <a:rPr lang="en-US" sz="2200" dirty="0"/>
              <a:t> </a:t>
            </a:r>
            <a:r>
              <a:rPr lang="en-US" sz="2200" dirty="0" err="1"/>
              <a:t>publiseres</a:t>
            </a:r>
            <a:r>
              <a:rPr lang="en-US" sz="2200" dirty="0"/>
              <a:t> 09.06.23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For </a:t>
            </a:r>
            <a:r>
              <a:rPr lang="en-US" sz="2200" dirty="0" err="1"/>
              <a:t>elever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søker</a:t>
            </a:r>
            <a:r>
              <a:rPr lang="en-US" sz="2200" dirty="0"/>
              <a:t> </a:t>
            </a:r>
            <a:r>
              <a:rPr lang="en-US" sz="2200" dirty="0" err="1"/>
              <a:t>skoleplass</a:t>
            </a:r>
            <a:r>
              <a:rPr lang="en-US" sz="2200" dirty="0"/>
              <a:t> </a:t>
            </a:r>
            <a:r>
              <a:rPr lang="en-US" sz="2200" dirty="0" err="1"/>
              <a:t>ved</a:t>
            </a:r>
            <a:r>
              <a:rPr lang="en-US" sz="2200" dirty="0"/>
              <a:t> </a:t>
            </a:r>
            <a:r>
              <a:rPr lang="en-US" sz="2200" dirty="0" err="1"/>
              <a:t>Samordna</a:t>
            </a:r>
            <a:r>
              <a:rPr lang="en-US" sz="2200" dirty="0"/>
              <a:t> </a:t>
            </a:r>
            <a:r>
              <a:rPr lang="en-US" sz="2200" dirty="0" err="1"/>
              <a:t>opptak</a:t>
            </a:r>
            <a:r>
              <a:rPr lang="en-US" sz="2200" dirty="0"/>
              <a:t>: </a:t>
            </a:r>
            <a:r>
              <a:rPr lang="en-US" sz="2200" b="1" dirty="0"/>
              <a:t>Frist 12.06.23 kl. 10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Frist </a:t>
            </a:r>
            <a:r>
              <a:rPr lang="en-US" sz="2200" dirty="0" err="1"/>
              <a:t>ordinær</a:t>
            </a:r>
            <a:r>
              <a:rPr lang="en-US" sz="2200" dirty="0"/>
              <a:t> </a:t>
            </a:r>
            <a:r>
              <a:rPr lang="en-US" sz="2200" dirty="0" err="1"/>
              <a:t>klage</a:t>
            </a:r>
            <a:r>
              <a:rPr lang="en-US" sz="2200" dirty="0"/>
              <a:t>: 19.06.23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l"/>
            <a:r>
              <a:rPr lang="en-US" sz="2200" b="1" dirty="0" err="1"/>
              <a:t>Klage</a:t>
            </a:r>
            <a:r>
              <a:rPr lang="en-US" sz="2200" b="1" dirty="0"/>
              <a:t> </a:t>
            </a:r>
            <a:r>
              <a:rPr lang="en-US" sz="2200" b="1" dirty="0" err="1"/>
              <a:t>skriftlig</a:t>
            </a:r>
            <a:r>
              <a:rPr lang="en-US" sz="2200" b="1" dirty="0"/>
              <a:t> </a:t>
            </a:r>
            <a:r>
              <a:rPr lang="en-US" sz="2200" b="1" dirty="0" err="1"/>
              <a:t>eksamen</a:t>
            </a:r>
            <a:endParaRPr lang="en-US" sz="22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Eksamenskarakterer</a:t>
            </a:r>
            <a:r>
              <a:rPr lang="en-US" sz="2200" dirty="0"/>
              <a:t> </a:t>
            </a:r>
            <a:r>
              <a:rPr lang="en-US" sz="2200" dirty="0" err="1"/>
              <a:t>publiseres</a:t>
            </a:r>
            <a:r>
              <a:rPr lang="en-US" sz="2200" dirty="0"/>
              <a:t> 22.06.23 kl. 10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Hurtigklagefrist</a:t>
            </a:r>
            <a:r>
              <a:rPr lang="en-US" sz="2200" dirty="0"/>
              <a:t> </a:t>
            </a:r>
            <a:r>
              <a:rPr lang="en-US" sz="2200" dirty="0" err="1"/>
              <a:t>eksamen</a:t>
            </a:r>
            <a:r>
              <a:rPr lang="en-US" sz="2200" dirty="0"/>
              <a:t>: 27.06.23 kl. 12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Ordinær</a:t>
            </a:r>
            <a:r>
              <a:rPr lang="en-US" sz="2200" dirty="0"/>
              <a:t> </a:t>
            </a:r>
            <a:r>
              <a:rPr lang="en-US" sz="2200" dirty="0" err="1"/>
              <a:t>klagefrist</a:t>
            </a:r>
            <a:r>
              <a:rPr lang="en-US" sz="2200" dirty="0"/>
              <a:t> </a:t>
            </a:r>
            <a:r>
              <a:rPr lang="en-US" sz="2200" dirty="0" err="1"/>
              <a:t>eksamen</a:t>
            </a:r>
            <a:r>
              <a:rPr lang="en-US" sz="2200" dirty="0"/>
              <a:t>: 30.06.23 kl. 12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4906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Klage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standpunktkarakterer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Eleven </a:t>
            </a:r>
            <a:r>
              <a:rPr lang="en-US" sz="2200" dirty="0" err="1"/>
              <a:t>utformer</a:t>
            </a:r>
            <a:r>
              <a:rPr lang="en-US" sz="2200" dirty="0"/>
              <a:t> </a:t>
            </a:r>
            <a:r>
              <a:rPr lang="en-US" sz="2200" dirty="0" err="1"/>
              <a:t>klagen</a:t>
            </a:r>
            <a:r>
              <a:rPr lang="en-US" sz="2200" dirty="0"/>
              <a:t> med </a:t>
            </a:r>
            <a:r>
              <a:rPr lang="en-US" sz="2200" dirty="0" err="1"/>
              <a:t>begrunnelse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Leveres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eget</a:t>
            </a:r>
            <a:r>
              <a:rPr lang="en-US" sz="2200" dirty="0"/>
              <a:t> </a:t>
            </a:r>
            <a:r>
              <a:rPr lang="en-US" sz="2200" dirty="0" err="1"/>
              <a:t>skjema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rektor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OBS: </a:t>
            </a:r>
            <a:r>
              <a:rPr lang="en-US" sz="2200" dirty="0" err="1"/>
              <a:t>Tenk</a:t>
            </a:r>
            <a:r>
              <a:rPr lang="en-US" sz="2200" dirty="0"/>
              <a:t> </a:t>
            </a:r>
            <a:r>
              <a:rPr lang="en-US" sz="2200" dirty="0" err="1"/>
              <a:t>nøye</a:t>
            </a:r>
            <a:r>
              <a:rPr lang="en-US" sz="2200" dirty="0"/>
              <a:t> </a:t>
            </a:r>
            <a:r>
              <a:rPr lang="en-US" sz="2200" dirty="0" err="1"/>
              <a:t>gjennom</a:t>
            </a:r>
            <a:r>
              <a:rPr lang="en-US" sz="2200" dirty="0"/>
              <a:t> </a:t>
            </a:r>
            <a:r>
              <a:rPr lang="en-US" sz="2200" dirty="0" err="1"/>
              <a:t>klage</a:t>
            </a:r>
            <a:r>
              <a:rPr lang="en-US" sz="2200" dirty="0"/>
              <a:t>- </a:t>
            </a:r>
            <a:r>
              <a:rPr lang="en-US" sz="2200" dirty="0" err="1"/>
              <a:t>karakteren</a:t>
            </a:r>
            <a:r>
              <a:rPr lang="en-US" sz="2200" dirty="0"/>
              <a:t>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også</a:t>
            </a:r>
            <a:r>
              <a:rPr lang="en-US" sz="2200" dirty="0"/>
              <a:t> </a:t>
            </a:r>
            <a:r>
              <a:rPr lang="en-US" sz="2200" dirty="0" err="1"/>
              <a:t>gå</a:t>
            </a:r>
            <a:r>
              <a:rPr lang="en-US" sz="2200" dirty="0"/>
              <a:t> </a:t>
            </a:r>
            <a:r>
              <a:rPr lang="en-US" sz="2200" dirty="0" err="1"/>
              <a:t>ned</a:t>
            </a:r>
            <a:r>
              <a:rPr lang="en-US" sz="2200" dirty="0"/>
              <a:t>,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klagesensur</a:t>
            </a:r>
            <a:r>
              <a:rPr lang="en-US" sz="2200" dirty="0"/>
              <a:t>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ikke</a:t>
            </a:r>
            <a:r>
              <a:rPr lang="en-US" sz="2200" dirty="0"/>
              <a:t> </a:t>
            </a:r>
            <a:r>
              <a:rPr lang="en-US" sz="2200" dirty="0" err="1"/>
              <a:t>ankes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Klagenemda</a:t>
            </a:r>
            <a:r>
              <a:rPr lang="en-US" sz="2200" dirty="0"/>
              <a:t> </a:t>
            </a:r>
            <a:r>
              <a:rPr lang="en-US" sz="2200" dirty="0" err="1"/>
              <a:t>vurderer</a:t>
            </a:r>
            <a:r>
              <a:rPr lang="en-US" sz="2200" dirty="0"/>
              <a:t> om </a:t>
            </a:r>
            <a:r>
              <a:rPr lang="en-US" sz="2200" dirty="0" err="1"/>
              <a:t>gjeldende</a:t>
            </a:r>
            <a:r>
              <a:rPr lang="en-US" sz="2200" dirty="0"/>
              <a:t> </a:t>
            </a:r>
            <a:r>
              <a:rPr lang="en-US" sz="2200" dirty="0" err="1"/>
              <a:t>regler</a:t>
            </a:r>
            <a:r>
              <a:rPr lang="en-US" sz="2200" dirty="0"/>
              <a:t> for </a:t>
            </a:r>
            <a:r>
              <a:rPr lang="en-US" sz="2200" dirty="0" err="1"/>
              <a:t>karaktersetting</a:t>
            </a:r>
            <a:r>
              <a:rPr lang="en-US" sz="2200" dirty="0"/>
              <a:t> er </a:t>
            </a:r>
            <a:r>
              <a:rPr lang="en-US" sz="2200" dirty="0" err="1"/>
              <a:t>fulgt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Får</a:t>
            </a:r>
            <a:r>
              <a:rPr lang="en-US" sz="2200" dirty="0"/>
              <a:t> </a:t>
            </a:r>
            <a:r>
              <a:rPr lang="en-US" sz="2200" dirty="0" err="1"/>
              <a:t>klagen</a:t>
            </a:r>
            <a:r>
              <a:rPr lang="en-US" sz="2200" dirty="0"/>
              <a:t> </a:t>
            </a:r>
            <a:r>
              <a:rPr lang="en-US" sz="2200" dirty="0" err="1"/>
              <a:t>medhold</a:t>
            </a:r>
            <a:r>
              <a:rPr lang="en-US" sz="2200" dirty="0"/>
              <a:t>, </a:t>
            </a:r>
            <a:r>
              <a:rPr lang="en-US" sz="2200" dirty="0" err="1"/>
              <a:t>skal</a:t>
            </a:r>
            <a:r>
              <a:rPr lang="en-US" sz="2200" dirty="0"/>
              <a:t> </a:t>
            </a:r>
            <a:r>
              <a:rPr lang="en-US" sz="2200" dirty="0" err="1"/>
              <a:t>lærer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rektor</a:t>
            </a:r>
            <a:r>
              <a:rPr lang="en-US" sz="2200" dirty="0"/>
              <a:t> </a:t>
            </a:r>
            <a:r>
              <a:rPr lang="en-US" sz="2200" dirty="0" err="1"/>
              <a:t>fastsette</a:t>
            </a:r>
            <a:r>
              <a:rPr lang="en-US" sz="2200" dirty="0"/>
              <a:t> </a:t>
            </a:r>
            <a:r>
              <a:rPr lang="en-US" sz="2200" dirty="0" err="1"/>
              <a:t>karakteren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nytt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004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Klage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eksamenskarakter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Elev</a:t>
            </a:r>
            <a:r>
              <a:rPr lang="en-US" sz="2200" dirty="0"/>
              <a:t> </a:t>
            </a:r>
            <a:r>
              <a:rPr lang="en-US" sz="2200" dirty="0" err="1"/>
              <a:t>fyller</a:t>
            </a:r>
            <a:r>
              <a:rPr lang="en-US" sz="2200" dirty="0"/>
              <a:t> </a:t>
            </a:r>
            <a:r>
              <a:rPr lang="en-US" sz="2200" dirty="0" err="1"/>
              <a:t>ut</a:t>
            </a:r>
            <a:r>
              <a:rPr lang="en-US" sz="2200" dirty="0"/>
              <a:t> </a:t>
            </a:r>
            <a:r>
              <a:rPr lang="en-US" sz="2200" dirty="0" err="1"/>
              <a:t>skjema</a:t>
            </a:r>
            <a:r>
              <a:rPr lang="en-US" sz="2200" dirty="0"/>
              <a:t> med </a:t>
            </a:r>
            <a:r>
              <a:rPr lang="en-US" sz="2200" dirty="0" err="1"/>
              <a:t>underskrift</a:t>
            </a:r>
            <a:r>
              <a:rPr lang="en-US" sz="2200" dirty="0"/>
              <a:t> hos ass </a:t>
            </a:r>
            <a:r>
              <a:rPr lang="en-US" sz="2200" dirty="0" err="1"/>
              <a:t>rektor</a:t>
            </a:r>
            <a:r>
              <a:rPr lang="en-US" sz="2200" dirty="0"/>
              <a:t>, </a:t>
            </a:r>
            <a:r>
              <a:rPr lang="en-US" sz="2200" dirty="0" err="1"/>
              <a:t>studieleder</a:t>
            </a:r>
            <a:r>
              <a:rPr lang="en-US" sz="2200" dirty="0"/>
              <a:t> </a:t>
            </a:r>
            <a:r>
              <a:rPr lang="en-US" sz="2200" dirty="0" err="1"/>
              <a:t>eller</a:t>
            </a:r>
            <a:r>
              <a:rPr lang="en-US" sz="2200" dirty="0"/>
              <a:t> </a:t>
            </a:r>
            <a:r>
              <a:rPr lang="en-US" sz="2200" dirty="0" err="1"/>
              <a:t>fagdokumentasjonsansvarlig</a:t>
            </a:r>
            <a:r>
              <a:rPr lang="en-US" sz="2200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Ikke</a:t>
            </a:r>
            <a:r>
              <a:rPr lang="en-US" sz="2200" dirty="0"/>
              <a:t> </a:t>
            </a:r>
            <a:r>
              <a:rPr lang="en-US" sz="2200" dirty="0" err="1"/>
              <a:t>ny</a:t>
            </a:r>
            <a:r>
              <a:rPr lang="en-US" sz="2200" dirty="0"/>
              <a:t> </a:t>
            </a:r>
            <a:r>
              <a:rPr lang="en-US" sz="2200" dirty="0" err="1"/>
              <a:t>sensur</a:t>
            </a:r>
            <a:r>
              <a:rPr lang="en-US" sz="2200" dirty="0"/>
              <a:t>, </a:t>
            </a:r>
            <a:r>
              <a:rPr lang="en-US" sz="2200" dirty="0" err="1"/>
              <a:t>kun</a:t>
            </a:r>
            <a:r>
              <a:rPr lang="en-US" sz="2200" dirty="0"/>
              <a:t> om </a:t>
            </a:r>
            <a:r>
              <a:rPr lang="en-US" sz="2200" dirty="0" err="1"/>
              <a:t>karakter</a:t>
            </a:r>
            <a:r>
              <a:rPr lang="en-US" sz="2200" dirty="0"/>
              <a:t> er </a:t>
            </a:r>
            <a:r>
              <a:rPr lang="en-US" sz="2200" dirty="0" err="1"/>
              <a:t>urimelig</a:t>
            </a:r>
            <a:r>
              <a:rPr lang="en-US" sz="2200" dirty="0"/>
              <a:t> i forhold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eksamensprestasjonen</a:t>
            </a:r>
            <a:r>
              <a:rPr lang="en-US" sz="2200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Karakter</a:t>
            </a:r>
            <a:r>
              <a:rPr lang="en-US" sz="2200" dirty="0"/>
              <a:t>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beholdes</a:t>
            </a:r>
            <a:r>
              <a:rPr lang="en-US" sz="2200" dirty="0"/>
              <a:t>, </a:t>
            </a:r>
            <a:r>
              <a:rPr lang="en-US" sz="2200" dirty="0" err="1"/>
              <a:t>gå</a:t>
            </a:r>
            <a:r>
              <a:rPr lang="en-US" sz="2200" dirty="0"/>
              <a:t> </a:t>
            </a:r>
            <a:r>
              <a:rPr lang="en-US" sz="2200" dirty="0" err="1"/>
              <a:t>opp</a:t>
            </a:r>
            <a:r>
              <a:rPr lang="en-US" sz="2200" dirty="0"/>
              <a:t>, </a:t>
            </a:r>
            <a:r>
              <a:rPr lang="en-US" sz="2200" dirty="0" err="1"/>
              <a:t>eller</a:t>
            </a:r>
            <a:r>
              <a:rPr lang="en-US" sz="2200" dirty="0"/>
              <a:t> </a:t>
            </a:r>
            <a:r>
              <a:rPr lang="en-US" sz="2200" dirty="0" err="1"/>
              <a:t>ned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OBS: Dersom </a:t>
            </a:r>
            <a:r>
              <a:rPr lang="en-US" sz="2200" dirty="0" err="1"/>
              <a:t>karakter</a:t>
            </a:r>
            <a:r>
              <a:rPr lang="en-US" sz="2200" dirty="0"/>
              <a:t> 2 </a:t>
            </a:r>
            <a:r>
              <a:rPr lang="en-US" sz="2200" dirty="0" err="1"/>
              <a:t>går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karakter</a:t>
            </a:r>
            <a:r>
              <a:rPr lang="en-US" sz="2200" dirty="0"/>
              <a:t> 1, </a:t>
            </a:r>
            <a:r>
              <a:rPr lang="en-US" sz="2200" dirty="0" err="1"/>
              <a:t>har</a:t>
            </a:r>
            <a:r>
              <a:rPr lang="en-US" sz="2200" dirty="0"/>
              <a:t> man </a:t>
            </a:r>
            <a:r>
              <a:rPr lang="en-US" sz="2200" dirty="0" err="1"/>
              <a:t>ikke</a:t>
            </a:r>
            <a:r>
              <a:rPr lang="en-US" sz="2200" dirty="0"/>
              <a:t> </a:t>
            </a:r>
            <a:r>
              <a:rPr lang="en-US" sz="2200" dirty="0" err="1"/>
              <a:t>vitnemål</a:t>
            </a:r>
            <a:r>
              <a:rPr lang="en-US" sz="2200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9027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Klage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muntlig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eller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muntlig-praktisk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eksamenskarakter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Det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kun</a:t>
            </a:r>
            <a:r>
              <a:rPr lang="en-US" sz="2200" dirty="0"/>
              <a:t> </a:t>
            </a:r>
            <a:r>
              <a:rPr lang="en-US" sz="2200" dirty="0" err="1"/>
              <a:t>klages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formelle</a:t>
            </a:r>
            <a:r>
              <a:rPr lang="en-US" sz="2200" dirty="0"/>
              <a:t> </a:t>
            </a:r>
            <a:r>
              <a:rPr lang="en-US" sz="2200" dirty="0" err="1"/>
              <a:t>feil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kan</a:t>
            </a:r>
            <a:r>
              <a:rPr lang="en-US" sz="2200" dirty="0"/>
              <a:t> ha </a:t>
            </a:r>
            <a:r>
              <a:rPr lang="en-US" sz="2200" dirty="0" err="1"/>
              <a:t>noe</a:t>
            </a:r>
            <a:r>
              <a:rPr lang="en-US" sz="2200" dirty="0"/>
              <a:t> å </a:t>
            </a:r>
            <a:r>
              <a:rPr lang="en-US" sz="2200" dirty="0" err="1"/>
              <a:t>si</a:t>
            </a:r>
            <a:r>
              <a:rPr lang="en-US" sz="2200" dirty="0"/>
              <a:t> for </a:t>
            </a:r>
            <a:r>
              <a:rPr lang="en-US" sz="2200" dirty="0" err="1"/>
              <a:t>resultatet</a:t>
            </a:r>
            <a:r>
              <a:rPr lang="en-US" sz="2200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Ikke</a:t>
            </a:r>
            <a:r>
              <a:rPr lang="en-US" sz="2200" dirty="0"/>
              <a:t> </a:t>
            </a:r>
            <a:r>
              <a:rPr lang="en-US" sz="2200" dirty="0" err="1"/>
              <a:t>mulig</a:t>
            </a:r>
            <a:r>
              <a:rPr lang="en-US" sz="2200" dirty="0"/>
              <a:t> å </a:t>
            </a:r>
            <a:r>
              <a:rPr lang="en-US" sz="2200" dirty="0" err="1"/>
              <a:t>klage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sensors </a:t>
            </a:r>
            <a:r>
              <a:rPr lang="en-US" sz="2200" dirty="0" err="1"/>
              <a:t>vurdering</a:t>
            </a:r>
            <a:r>
              <a:rPr lang="en-US" sz="2200" dirty="0"/>
              <a:t> av </a:t>
            </a:r>
            <a:r>
              <a:rPr lang="en-US" sz="2200" dirty="0" err="1"/>
              <a:t>måloppnåelsen</a:t>
            </a:r>
            <a:r>
              <a:rPr lang="en-US" sz="2200" dirty="0"/>
              <a:t> eleven </a:t>
            </a:r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vist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Eleven </a:t>
            </a:r>
            <a:r>
              <a:rPr lang="en-US" sz="2200" dirty="0" err="1"/>
              <a:t>formulerer</a:t>
            </a:r>
            <a:r>
              <a:rPr lang="en-US" sz="2200" dirty="0"/>
              <a:t> </a:t>
            </a:r>
            <a:r>
              <a:rPr lang="en-US" sz="2200" dirty="0" err="1"/>
              <a:t>klagen</a:t>
            </a:r>
            <a:r>
              <a:rPr lang="en-US" sz="2200" dirty="0"/>
              <a:t> med </a:t>
            </a:r>
            <a:r>
              <a:rPr lang="en-US" sz="2200" dirty="0" err="1"/>
              <a:t>begrunnelse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skriver</a:t>
            </a:r>
            <a:r>
              <a:rPr lang="en-US" sz="2200" dirty="0"/>
              <a:t> under. </a:t>
            </a:r>
            <a:r>
              <a:rPr lang="en-US" sz="2200" dirty="0" err="1"/>
              <a:t>Leveres</a:t>
            </a:r>
            <a:r>
              <a:rPr lang="en-US" sz="2200" dirty="0"/>
              <a:t> ass </a:t>
            </a:r>
            <a:r>
              <a:rPr lang="en-US" sz="2200" dirty="0" err="1"/>
              <a:t>rektor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Klagen</a:t>
            </a:r>
            <a:r>
              <a:rPr lang="en-US" sz="2200" dirty="0"/>
              <a:t> </a:t>
            </a:r>
            <a:r>
              <a:rPr lang="en-US" sz="2200" dirty="0" err="1"/>
              <a:t>behandles</a:t>
            </a:r>
            <a:r>
              <a:rPr lang="en-US" sz="2200" dirty="0"/>
              <a:t> av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nemd</a:t>
            </a:r>
            <a:r>
              <a:rPr lang="en-US" sz="2200" dirty="0"/>
              <a:t>. </a:t>
            </a:r>
            <a:r>
              <a:rPr lang="en-US" sz="2200" dirty="0" err="1"/>
              <a:t>Får</a:t>
            </a:r>
            <a:r>
              <a:rPr lang="en-US" sz="2200" dirty="0"/>
              <a:t> eleven </a:t>
            </a:r>
            <a:r>
              <a:rPr lang="en-US" sz="2200" dirty="0" err="1"/>
              <a:t>medhold</a:t>
            </a:r>
            <a:r>
              <a:rPr lang="en-US" sz="2200" dirty="0"/>
              <a:t>, </a:t>
            </a:r>
            <a:r>
              <a:rPr lang="en-US" sz="2200" dirty="0" err="1"/>
              <a:t>avvikles</a:t>
            </a:r>
            <a:r>
              <a:rPr lang="en-US" sz="2200" dirty="0"/>
              <a:t> </a:t>
            </a:r>
            <a:r>
              <a:rPr lang="en-US" sz="2200" dirty="0" err="1"/>
              <a:t>ny</a:t>
            </a:r>
            <a:r>
              <a:rPr lang="en-US" sz="2200" dirty="0"/>
              <a:t> </a:t>
            </a:r>
            <a:r>
              <a:rPr lang="en-US" sz="2200" dirty="0" err="1"/>
              <a:t>trekkeksamen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høsten</a:t>
            </a:r>
            <a:r>
              <a:rPr lang="en-US" sz="2200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Eleven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velge</a:t>
            </a:r>
            <a:r>
              <a:rPr lang="en-US" sz="2200" dirty="0"/>
              <a:t> å la </a:t>
            </a:r>
            <a:r>
              <a:rPr lang="en-US" sz="2200" dirty="0" err="1"/>
              <a:t>standpunkt</a:t>
            </a:r>
            <a:r>
              <a:rPr lang="en-US" sz="2200" dirty="0"/>
              <a:t> </a:t>
            </a:r>
            <a:r>
              <a:rPr lang="en-US" sz="2200" dirty="0" err="1"/>
              <a:t>telle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9259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Samordna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opptak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Vitnemål</a:t>
            </a:r>
            <a:r>
              <a:rPr lang="en-US" sz="2200" dirty="0"/>
              <a:t> / </a:t>
            </a:r>
            <a:r>
              <a:rPr lang="en-US" sz="2200" dirty="0" err="1"/>
              <a:t>kompetansebevis</a:t>
            </a:r>
            <a:r>
              <a:rPr lang="en-US" sz="2200" dirty="0"/>
              <a:t>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hentes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skolen</a:t>
            </a:r>
            <a:r>
              <a:rPr lang="en-US" sz="2200" dirty="0"/>
              <a:t> ….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Vitnemål</a:t>
            </a:r>
            <a:r>
              <a:rPr lang="en-US" sz="2200" dirty="0"/>
              <a:t> </a:t>
            </a:r>
            <a:r>
              <a:rPr lang="en-US" sz="2200" dirty="0" err="1"/>
              <a:t>lastes</a:t>
            </a:r>
            <a:r>
              <a:rPr lang="en-US" sz="2200" dirty="0"/>
              <a:t> </a:t>
            </a:r>
            <a:r>
              <a:rPr lang="en-US" sz="2200" dirty="0" err="1"/>
              <a:t>opp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nasjonal</a:t>
            </a:r>
            <a:r>
              <a:rPr lang="en-US" sz="2200" dirty="0"/>
              <a:t> </a:t>
            </a:r>
            <a:r>
              <a:rPr lang="en-US" sz="2200" dirty="0" err="1"/>
              <a:t>vitnemålsdatabase</a:t>
            </a:r>
            <a:r>
              <a:rPr lang="en-US" sz="2200" dirty="0"/>
              <a:t>. </a:t>
            </a:r>
            <a:r>
              <a:rPr lang="en-US" sz="2200" dirty="0" err="1"/>
              <a:t>Dere</a:t>
            </a:r>
            <a:r>
              <a:rPr lang="en-US" sz="2200" dirty="0"/>
              <a:t> </a:t>
            </a:r>
            <a:r>
              <a:rPr lang="en-US" sz="2200" dirty="0" err="1"/>
              <a:t>må</a:t>
            </a:r>
            <a:r>
              <a:rPr lang="en-US" sz="2200" dirty="0"/>
              <a:t> </a:t>
            </a:r>
            <a:r>
              <a:rPr lang="en-US" sz="2200" dirty="0" err="1"/>
              <a:t>sjekke</a:t>
            </a:r>
            <a:r>
              <a:rPr lang="en-US" sz="2200" dirty="0"/>
              <a:t> </a:t>
            </a:r>
            <a:r>
              <a:rPr lang="en-US" sz="2200" dirty="0" err="1"/>
              <a:t>innen</a:t>
            </a:r>
            <a:r>
              <a:rPr lang="en-US" sz="2200" dirty="0"/>
              <a:t> 1.7!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1.7 er </a:t>
            </a:r>
            <a:r>
              <a:rPr lang="en-US" sz="2200" dirty="0" err="1"/>
              <a:t>fristen</a:t>
            </a:r>
            <a:r>
              <a:rPr lang="en-US" sz="2200" dirty="0"/>
              <a:t> for å </a:t>
            </a:r>
            <a:r>
              <a:rPr lang="en-US" sz="2200" dirty="0" err="1"/>
              <a:t>omprioritere</a:t>
            </a:r>
            <a:r>
              <a:rPr lang="en-US" sz="2200" dirty="0"/>
              <a:t> </a:t>
            </a:r>
            <a:r>
              <a:rPr lang="en-US" sz="2200" dirty="0" err="1"/>
              <a:t>ønskene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søknaden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Svar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hovedopptaket</a:t>
            </a:r>
            <a:r>
              <a:rPr lang="en-US" sz="2200" dirty="0"/>
              <a:t> 20.7 med </a:t>
            </a:r>
            <a:r>
              <a:rPr lang="en-US" sz="2200" dirty="0" err="1"/>
              <a:t>svarfrist</a:t>
            </a:r>
            <a:r>
              <a:rPr lang="en-US" sz="2200" dirty="0"/>
              <a:t> 24.7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Får</a:t>
            </a:r>
            <a:r>
              <a:rPr lang="en-US" sz="2200" dirty="0"/>
              <a:t> </a:t>
            </a:r>
            <a:r>
              <a:rPr lang="en-US" sz="2200" dirty="0" err="1"/>
              <a:t>maks</a:t>
            </a:r>
            <a:r>
              <a:rPr lang="en-US" sz="2200" dirty="0"/>
              <a:t> 1 </a:t>
            </a:r>
            <a:r>
              <a:rPr lang="en-US" sz="2200" dirty="0" err="1"/>
              <a:t>tilbud</a:t>
            </a:r>
            <a:r>
              <a:rPr lang="en-US" sz="2200" dirty="0"/>
              <a:t>, men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stå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venteliste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studieplass</a:t>
            </a:r>
            <a:r>
              <a:rPr lang="en-US" sz="2200" dirty="0"/>
              <a:t> </a:t>
            </a:r>
            <a:r>
              <a:rPr lang="en-US" sz="2200" dirty="0" err="1"/>
              <a:t>prioritert</a:t>
            </a:r>
            <a:r>
              <a:rPr lang="en-US" sz="2200" dirty="0"/>
              <a:t> </a:t>
            </a:r>
            <a:r>
              <a:rPr lang="en-US" sz="2200" dirty="0" err="1"/>
              <a:t>høyere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Suppleringsopptak</a:t>
            </a:r>
            <a:r>
              <a:rPr lang="en-US" sz="2200" dirty="0"/>
              <a:t> ca 29.7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Kan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visse</a:t>
            </a:r>
            <a:r>
              <a:rPr lang="en-US" sz="2200" dirty="0"/>
              <a:t> </a:t>
            </a:r>
            <a:r>
              <a:rPr lang="en-US" sz="2200" dirty="0" err="1"/>
              <a:t>tilfeller</a:t>
            </a:r>
            <a:r>
              <a:rPr lang="en-US" sz="2200" dirty="0"/>
              <a:t> </a:t>
            </a:r>
            <a:r>
              <a:rPr lang="en-US" sz="2200" dirty="0" err="1"/>
              <a:t>reservere</a:t>
            </a:r>
            <a:r>
              <a:rPr lang="en-US" sz="2200" dirty="0"/>
              <a:t> </a:t>
            </a:r>
            <a:r>
              <a:rPr lang="en-US" sz="2200" dirty="0" err="1"/>
              <a:t>studieplass</a:t>
            </a:r>
            <a:r>
              <a:rPr lang="en-US" sz="2200" dirty="0"/>
              <a:t>. Ta </a:t>
            </a:r>
            <a:r>
              <a:rPr lang="en-US" sz="2200" dirty="0" err="1"/>
              <a:t>kontakt</a:t>
            </a:r>
            <a:r>
              <a:rPr lang="en-US" sz="2200" dirty="0"/>
              <a:t> med </a:t>
            </a:r>
            <a:r>
              <a:rPr lang="en-US" sz="2200" dirty="0" err="1"/>
              <a:t>lærestedet</a:t>
            </a:r>
            <a:r>
              <a:rPr lang="en-US" sz="2200" dirty="0"/>
              <a:t> du </a:t>
            </a:r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fått</a:t>
            </a:r>
            <a:r>
              <a:rPr lang="en-US" sz="2200" dirty="0"/>
              <a:t> </a:t>
            </a:r>
            <a:r>
              <a:rPr lang="en-US" sz="2200" dirty="0" err="1"/>
              <a:t>plass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               </a:t>
            </a:r>
            <a:r>
              <a:rPr lang="en-US" sz="2200" dirty="0" err="1"/>
              <a:t>innen</a:t>
            </a:r>
            <a:r>
              <a:rPr lang="en-US" sz="2200" dirty="0"/>
              <a:t> </a:t>
            </a:r>
            <a:r>
              <a:rPr lang="en-US" sz="2200" dirty="0" err="1"/>
              <a:t>tre</a:t>
            </a:r>
            <a:r>
              <a:rPr lang="en-US" sz="2200" dirty="0"/>
              <a:t> </a:t>
            </a:r>
            <a:r>
              <a:rPr lang="en-US" sz="2200" dirty="0" err="1"/>
              <a:t>uker</a:t>
            </a:r>
            <a:r>
              <a:rPr lang="en-US" sz="2200" dirty="0"/>
              <a:t> </a:t>
            </a:r>
            <a:r>
              <a:rPr lang="en-US" sz="2200" dirty="0" err="1"/>
              <a:t>etter</a:t>
            </a:r>
            <a:r>
              <a:rPr lang="en-US" sz="2200" dirty="0"/>
              <a:t> </a:t>
            </a:r>
            <a:r>
              <a:rPr lang="en-US" sz="2200" dirty="0" err="1"/>
              <a:t>tilbud</a:t>
            </a:r>
            <a:r>
              <a:rPr lang="en-US" sz="2200" dirty="0"/>
              <a:t> om </a:t>
            </a:r>
            <a:r>
              <a:rPr lang="en-US" sz="2200" dirty="0" err="1"/>
              <a:t>plass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25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7495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err="1"/>
              <a:t>Veien</a:t>
            </a:r>
            <a:r>
              <a:rPr lang="en-US" sz="4400"/>
              <a:t> </a:t>
            </a:r>
            <a:r>
              <a:rPr lang="en-US" sz="4400" err="1"/>
              <a:t>videre</a:t>
            </a:r>
            <a:endParaRPr lang="en-US" sz="440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Informasjon</a:t>
            </a:r>
            <a:r>
              <a:rPr lang="en-US" sz="1700" dirty="0"/>
              <a:t> for </a:t>
            </a:r>
            <a:r>
              <a:rPr lang="en-US" sz="1700" dirty="0" err="1"/>
              <a:t>elever</a:t>
            </a:r>
            <a:r>
              <a:rPr lang="en-US" sz="1700" dirty="0"/>
              <a:t> ST Vg3: 11.04.23 </a:t>
            </a:r>
            <a:r>
              <a:rPr lang="en-US" sz="1700" dirty="0" err="1"/>
              <a:t>og</a:t>
            </a:r>
            <a:r>
              <a:rPr lang="en-US" sz="1700" dirty="0"/>
              <a:t> 20.04.23 i </a:t>
            </a:r>
            <a:r>
              <a:rPr lang="en-US" sz="1700" dirty="0" err="1"/>
              <a:t>midttimen</a:t>
            </a: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Foreldremøte</a:t>
            </a:r>
            <a:r>
              <a:rPr lang="en-US" sz="1700" dirty="0"/>
              <a:t> ST Vg3: 18.04.23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Ta </a:t>
            </a:r>
            <a:r>
              <a:rPr lang="en-US" sz="1700" dirty="0" err="1"/>
              <a:t>kontakt</a:t>
            </a:r>
            <a:r>
              <a:rPr lang="en-US" sz="1700" dirty="0"/>
              <a:t> </a:t>
            </a:r>
            <a:r>
              <a:rPr lang="en-US" sz="1700" dirty="0" err="1"/>
              <a:t>dersom</a:t>
            </a:r>
            <a:r>
              <a:rPr lang="en-US" sz="1700" dirty="0"/>
              <a:t> </a:t>
            </a:r>
            <a:r>
              <a:rPr lang="en-US" sz="1700" dirty="0" err="1"/>
              <a:t>dere</a:t>
            </a:r>
            <a:r>
              <a:rPr lang="en-US" sz="1700" dirty="0"/>
              <a:t> lurer </a:t>
            </a:r>
            <a:r>
              <a:rPr lang="en-US" sz="1700" dirty="0" err="1"/>
              <a:t>på</a:t>
            </a:r>
            <a:r>
              <a:rPr lang="en-US" sz="1700" dirty="0"/>
              <a:t> </a:t>
            </a:r>
            <a:r>
              <a:rPr lang="en-US" sz="1700" dirty="0" err="1"/>
              <a:t>noe</a:t>
            </a:r>
            <a:r>
              <a:rPr lang="en-US" sz="1700" dirty="0"/>
              <a:t>!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r>
              <a:rPr lang="en-US" sz="1700" dirty="0"/>
              <a:t>  </a:t>
            </a:r>
          </a:p>
        </p:txBody>
      </p:sp>
      <p:pic>
        <p:nvPicPr>
          <p:cNvPr id="5" name="Picture 4" descr="Luft visning av skog vei">
            <a:extLst>
              <a:ext uri="{FF2B5EF4-FFF2-40B4-BE49-F238E27FC236}">
                <a16:creationId xmlns:a16="http://schemas.microsoft.com/office/drawing/2014/main" id="{182ED139-C5BD-93B0-A8FB-396D1CE87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22" r="2866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87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Generelt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Skriftlig</a:t>
            </a:r>
            <a:r>
              <a:rPr lang="en-US" sz="2200" dirty="0"/>
              <a:t> </a:t>
            </a:r>
            <a:r>
              <a:rPr lang="en-US" sz="2200" dirty="0" err="1"/>
              <a:t>eksamen</a:t>
            </a:r>
            <a:r>
              <a:rPr lang="en-US" sz="2200" dirty="0"/>
              <a:t> </a:t>
            </a:r>
            <a:r>
              <a:rPr lang="en-US" sz="2200" dirty="0" err="1"/>
              <a:t>offentliggjøres</a:t>
            </a:r>
            <a:r>
              <a:rPr lang="en-US" sz="2200" dirty="0"/>
              <a:t> 12.05.23 i </a:t>
            </a:r>
            <a:r>
              <a:rPr lang="en-US" sz="2200" dirty="0" err="1"/>
              <a:t>klasserommet</a:t>
            </a:r>
            <a:r>
              <a:rPr lang="en-US" sz="2200" dirty="0"/>
              <a:t> (alle </a:t>
            </a:r>
            <a:r>
              <a:rPr lang="en-US" sz="2200" dirty="0" err="1"/>
              <a:t>får</a:t>
            </a:r>
            <a:r>
              <a:rPr lang="en-US" sz="2200" dirty="0"/>
              <a:t> </a:t>
            </a:r>
            <a:r>
              <a:rPr lang="en-US" sz="2200" dirty="0" err="1"/>
              <a:t>eksamensbrev</a:t>
            </a:r>
            <a:r>
              <a:rPr lang="en-US" sz="2200" dirty="0"/>
              <a:t>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VISMA- </a:t>
            </a:r>
            <a:r>
              <a:rPr lang="en-US" sz="2200" dirty="0" err="1"/>
              <a:t>på</a:t>
            </a:r>
            <a:r>
              <a:rPr lang="en-US" sz="2200" dirty="0"/>
              <a:t> "</a:t>
            </a:r>
            <a:r>
              <a:rPr lang="en-US" sz="2200" dirty="0" err="1"/>
              <a:t>bjella</a:t>
            </a:r>
            <a:r>
              <a:rPr lang="en-US" sz="2200" dirty="0"/>
              <a:t>"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Eksamensperiode</a:t>
            </a:r>
            <a:r>
              <a:rPr lang="en-US" sz="2200" dirty="0"/>
              <a:t>: 19.05.23-15.06.23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Eksamenshjelp</a:t>
            </a:r>
            <a:r>
              <a:rPr lang="en-US" sz="2200" dirty="0"/>
              <a:t> i fag (</a:t>
            </a:r>
            <a:r>
              <a:rPr lang="en-US" sz="2200" dirty="0" err="1"/>
              <a:t>egen</a:t>
            </a:r>
            <a:r>
              <a:rPr lang="en-US" sz="2200" dirty="0"/>
              <a:t> plan)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Muntlig</a:t>
            </a:r>
            <a:r>
              <a:rPr lang="en-US" sz="2200" dirty="0"/>
              <a:t> </a:t>
            </a:r>
            <a:r>
              <a:rPr lang="en-US" sz="2200" dirty="0" err="1"/>
              <a:t>eksamen</a:t>
            </a:r>
            <a:r>
              <a:rPr lang="en-US" sz="2200" dirty="0"/>
              <a:t>:  09.06.23 </a:t>
            </a:r>
            <a:r>
              <a:rPr lang="en-US" sz="2200" dirty="0" err="1"/>
              <a:t>og</a:t>
            </a:r>
            <a:r>
              <a:rPr lang="en-US" sz="2200" dirty="0"/>
              <a:t> 15.06.23 (</a:t>
            </a:r>
            <a:r>
              <a:rPr lang="en-US" sz="2200" dirty="0" err="1"/>
              <a:t>obs</a:t>
            </a:r>
            <a:r>
              <a:rPr lang="en-US" sz="2200" dirty="0"/>
              <a:t>: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endres</a:t>
            </a:r>
            <a:r>
              <a:rPr lang="en-US" sz="2200" dirty="0"/>
              <a:t>) </a:t>
            </a:r>
          </a:p>
          <a:p>
            <a:pPr algn="l"/>
            <a:r>
              <a:rPr lang="en-US" sz="2200" dirty="0"/>
              <a:t> </a:t>
            </a:r>
          </a:p>
          <a:p>
            <a:pPr algn="l"/>
            <a:endParaRPr lang="en-US" sz="2200" dirty="0"/>
          </a:p>
        </p:txBody>
      </p:sp>
      <p:pic>
        <p:nvPicPr>
          <p:cNvPr id="4" name="Picture 6" descr="http://www.alesund.kommune.no/sub/kolvikbakkenus/images/stories/EKSAMEN.jpg">
            <a:extLst>
              <a:ext uri="{FF2B5EF4-FFF2-40B4-BE49-F238E27FC236}">
                <a16:creationId xmlns:a16="http://schemas.microsoft.com/office/drawing/2014/main" id="{62FAC63C-BED9-76A6-2F4F-30931CA43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1040" t="13316"/>
          <a:stretch>
            <a:fillRect/>
          </a:stretch>
        </p:blipFill>
        <p:spPr bwMode="auto">
          <a:xfrm>
            <a:off x="4307200" y="4409407"/>
            <a:ext cx="2954728" cy="154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59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Skriftlig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eksamen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algn="l"/>
            <a:r>
              <a:rPr lang="en-US" sz="2200" dirty="0"/>
              <a:t>ST Vg3: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Alle skal opp i norsk hovedmål, norsk for tegnspråkelever eller norsk som andrespråk 22.mai 2023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Alle skal opp i to skriftlige fag i tillegg (sidemål og/eller programfag)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Noen eksamenskollisjoner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Noen skal opp i morsmål (privatister – skriftlig del arrangeres på Nydalen)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Egen liste over nettressurser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7900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Forberedelsesdag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materiell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Politikk og menneskerettigheter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Informasjonsteknologi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Historie og filosofi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Markedsføring og ledelse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Norsk for tegnspråkelever, norsk tegnspråk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Norsk som andrespråk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Entreprenørskap 2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Rettslære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Psykologi 2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Samfunnsøkonomi 2</a:t>
            </a:r>
          </a:p>
          <a:p>
            <a:pPr algn="l"/>
            <a:r>
              <a:rPr lang="nb-NO" sz="2400" dirty="0"/>
              <a:t>Faglærer svarer på spørsmål, men skal ikke drive undervisning</a:t>
            </a:r>
          </a:p>
          <a:p>
            <a:pPr algn="l"/>
            <a:r>
              <a:rPr lang="nb-NO" sz="2400" dirty="0"/>
              <a:t>Ved eksamen i fag uten forberedelsesdag: Lesedag/eksamenshjelp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4B195C8-F0C6-8702-D2D8-F38DD9714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8" t="43816" r="33542" b="40833"/>
          <a:stretch/>
        </p:blipFill>
        <p:spPr bwMode="auto">
          <a:xfrm>
            <a:off x="9078816" y="2778117"/>
            <a:ext cx="1400162" cy="181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6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Skriftlig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eksamen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praktiske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opplysninger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nb-NO" sz="2400" dirty="0"/>
              <a:t>Frammøte på eksamensdagen: Kl. 8.15  </a:t>
            </a:r>
          </a:p>
          <a:p>
            <a:pPr algn="l"/>
            <a:r>
              <a:rPr lang="nb-NO" sz="2400" dirty="0"/>
              <a:t>Eksamenstid kl. 9.00-14.00 </a:t>
            </a:r>
            <a:r>
              <a:rPr lang="nb-NO" sz="2400" dirty="0" err="1"/>
              <a:t>evt</a:t>
            </a:r>
            <a:r>
              <a:rPr lang="nb-NO" sz="2400" dirty="0"/>
              <a:t> til 15.00 ved forlenget tid</a:t>
            </a:r>
          </a:p>
          <a:p>
            <a:pPr algn="l"/>
            <a:r>
              <a:rPr lang="nb-NO" sz="2400" dirty="0"/>
              <a:t>Digital eksamen/oppgaver i papir i todelt eksamen </a:t>
            </a:r>
          </a:p>
          <a:p>
            <a:pPr algn="l"/>
            <a:r>
              <a:rPr lang="nb-NO" sz="2400" dirty="0"/>
              <a:t>"Alle" hjelpemidler tillatt i alle fag unntatt realfagene </a:t>
            </a:r>
          </a:p>
          <a:p>
            <a:pPr algn="l"/>
            <a:r>
              <a:rPr lang="nb-NO" sz="2400" dirty="0"/>
              <a:t>Internett, mobiltelefon og all annen form for kommunikasjon er ikke tillatt</a:t>
            </a:r>
          </a:p>
          <a:p>
            <a:pPr algn="l"/>
            <a:r>
              <a:rPr lang="nb-NO" sz="2400" dirty="0"/>
              <a:t>Egen liste med nettressurser er åpne</a:t>
            </a:r>
          </a:p>
          <a:p>
            <a:pPr algn="l"/>
            <a:r>
              <a:rPr lang="nb-NO" sz="2400" dirty="0"/>
              <a:t>Ressurser må ligge lokalt på </a:t>
            </a:r>
            <a:r>
              <a:rPr lang="nb-NO" sz="2400" dirty="0" err="1"/>
              <a:t>PC'en</a:t>
            </a:r>
            <a:r>
              <a:rPr lang="nb-NO" sz="2400" dirty="0"/>
              <a:t> (minnepinne ikke tillatt)- lastes ned på forhånd</a:t>
            </a:r>
          </a:p>
          <a:p>
            <a:pPr algn="l"/>
            <a:r>
              <a:rPr lang="nb-NO" sz="2400" dirty="0" err="1"/>
              <a:t>Forsentkomming</a:t>
            </a:r>
            <a:r>
              <a:rPr lang="nb-NO" sz="2400" dirty="0"/>
              <a:t>? Rektor avgjør. Kommer ikke inn i lokalet etter </a:t>
            </a:r>
            <a:r>
              <a:rPr lang="nb-NO" sz="2400" dirty="0" err="1"/>
              <a:t>kl</a:t>
            </a:r>
            <a:r>
              <a:rPr lang="nb-NO" sz="2400" dirty="0"/>
              <a:t> 10 </a:t>
            </a:r>
          </a:p>
          <a:p>
            <a:pPr algn="l"/>
            <a:endParaRPr lang="nb-NO" sz="2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9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Muntlig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muntlig-praktisk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praktisk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eksamen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Eksamensdager</a:t>
            </a:r>
            <a:r>
              <a:rPr lang="en-US" sz="2200" dirty="0"/>
              <a:t> –OBS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endres</a:t>
            </a:r>
            <a:r>
              <a:rPr lang="en-US" sz="2200" dirty="0"/>
              <a:t>!!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06.06.23: 	ST Vg1 + 2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09.06.23 	ST Vg3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13.06.23:	Fundament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15.06.23: 	ST Vg3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21.06.23: 	Y-fag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Elever</a:t>
            </a:r>
            <a:r>
              <a:rPr lang="en-US" sz="2200" dirty="0"/>
              <a:t> </a:t>
            </a:r>
            <a:r>
              <a:rPr lang="en-US" sz="2200" dirty="0" err="1"/>
              <a:t>får</a:t>
            </a:r>
            <a:r>
              <a:rPr lang="en-US" sz="2200" dirty="0"/>
              <a:t> </a:t>
            </a:r>
            <a:r>
              <a:rPr lang="en-US" sz="2200" dirty="0" err="1"/>
              <a:t>beskjed</a:t>
            </a:r>
            <a:r>
              <a:rPr lang="en-US" sz="2200" dirty="0"/>
              <a:t> om fag 48 timer </a:t>
            </a:r>
            <a:r>
              <a:rPr lang="en-US" sz="2200" dirty="0" err="1"/>
              <a:t>før</a:t>
            </a:r>
            <a:endParaRPr lang="en-US" sz="22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24 timer </a:t>
            </a:r>
            <a:r>
              <a:rPr lang="en-US" sz="2200" dirty="0" err="1"/>
              <a:t>før</a:t>
            </a:r>
            <a:r>
              <a:rPr lang="en-US" sz="2200" dirty="0"/>
              <a:t>: Trekker </a:t>
            </a:r>
            <a:r>
              <a:rPr lang="en-US" sz="2200" dirty="0" err="1"/>
              <a:t>oppgave</a:t>
            </a:r>
            <a:r>
              <a:rPr lang="en-US" sz="2200" dirty="0"/>
              <a:t>, </a:t>
            </a:r>
            <a:r>
              <a:rPr lang="en-US" sz="2200" dirty="0" err="1"/>
              <a:t>veiledning</a:t>
            </a:r>
            <a:r>
              <a:rPr lang="en-US" sz="2200" dirty="0"/>
              <a:t> av </a:t>
            </a:r>
            <a:r>
              <a:rPr lang="en-US" sz="2200" dirty="0" err="1"/>
              <a:t>faglærer</a:t>
            </a:r>
            <a:r>
              <a:rPr lang="en-US" sz="2200" dirty="0"/>
              <a:t> kl 9-11/13.30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Eksamenstid</a:t>
            </a:r>
            <a:r>
              <a:rPr lang="en-US" sz="2200" dirty="0"/>
              <a:t>: ½ time for </a:t>
            </a:r>
            <a:r>
              <a:rPr lang="en-US" sz="2200" dirty="0" err="1"/>
              <a:t>muntlige</a:t>
            </a:r>
            <a:r>
              <a:rPr lang="en-US" sz="2200" dirty="0"/>
              <a:t> fag, 45 min for munt-</a:t>
            </a:r>
            <a:r>
              <a:rPr lang="en-US" sz="2200" dirty="0" err="1"/>
              <a:t>praktiske</a:t>
            </a:r>
            <a:r>
              <a:rPr lang="en-US" sz="2200" dirty="0"/>
              <a:t> fag, … </a:t>
            </a:r>
            <a:r>
              <a:rPr lang="en-US" sz="2200" dirty="0" err="1"/>
              <a:t>dager</a:t>
            </a:r>
            <a:r>
              <a:rPr lang="en-US" sz="2200" dirty="0"/>
              <a:t> </a:t>
            </a:r>
            <a:r>
              <a:rPr lang="en-US" sz="2200" dirty="0" err="1"/>
              <a:t>foto</a:t>
            </a:r>
            <a:r>
              <a:rPr lang="en-US" sz="2200" dirty="0"/>
              <a:t>-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grafikk</a:t>
            </a:r>
            <a:r>
              <a:rPr lang="en-US" sz="2200" dirty="0"/>
              <a:t>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5301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Syk under eksamen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Gi </a:t>
            </a:r>
            <a:r>
              <a:rPr lang="en-US" sz="2200" dirty="0" err="1"/>
              <a:t>beskjed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kontoret</a:t>
            </a:r>
            <a:r>
              <a:rPr lang="en-US" sz="2200" dirty="0"/>
              <a:t> </a:t>
            </a:r>
            <a:r>
              <a:rPr lang="en-US" sz="2200" dirty="0" err="1"/>
              <a:t>samme</a:t>
            </a:r>
            <a:r>
              <a:rPr lang="en-US" sz="2200" dirty="0"/>
              <a:t> morgen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Legeattest</a:t>
            </a:r>
            <a:r>
              <a:rPr lang="en-US" sz="2200" dirty="0"/>
              <a:t> </a:t>
            </a:r>
            <a:r>
              <a:rPr lang="en-US" sz="2200" dirty="0" err="1"/>
              <a:t>må</a:t>
            </a:r>
            <a:r>
              <a:rPr lang="en-US" sz="2200" dirty="0"/>
              <a:t> </a:t>
            </a:r>
            <a:r>
              <a:rPr lang="en-US" sz="2200" dirty="0" err="1"/>
              <a:t>dateres</a:t>
            </a:r>
            <a:r>
              <a:rPr lang="en-US" sz="2200" dirty="0"/>
              <a:t> </a:t>
            </a:r>
            <a:r>
              <a:rPr lang="en-US" sz="2200" dirty="0" err="1"/>
              <a:t>samme</a:t>
            </a:r>
            <a:r>
              <a:rPr lang="en-US" sz="2200" dirty="0"/>
              <a:t> </a:t>
            </a:r>
            <a:r>
              <a:rPr lang="en-US" sz="2200" dirty="0" err="1"/>
              <a:t>dag</a:t>
            </a:r>
            <a:r>
              <a:rPr lang="en-US" sz="2200" dirty="0"/>
              <a:t>- </a:t>
            </a:r>
            <a:r>
              <a:rPr lang="en-US" sz="2200" dirty="0" err="1"/>
              <a:t>leveres</a:t>
            </a:r>
            <a:r>
              <a:rPr lang="en-US" sz="2200" dirty="0"/>
              <a:t> </a:t>
            </a:r>
            <a:r>
              <a:rPr lang="en-US" sz="2200" dirty="0" err="1"/>
              <a:t>kontoret</a:t>
            </a:r>
            <a:r>
              <a:rPr lang="en-US" sz="2200" dirty="0"/>
              <a:t> v/Grethe </a:t>
            </a:r>
            <a:r>
              <a:rPr lang="en-US" sz="2200" dirty="0" err="1"/>
              <a:t>innen</a:t>
            </a:r>
            <a:r>
              <a:rPr lang="en-US" sz="2200" dirty="0"/>
              <a:t> 10 </a:t>
            </a:r>
            <a:r>
              <a:rPr lang="en-US" sz="2200" dirty="0" err="1"/>
              <a:t>dager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Rett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utsatt</a:t>
            </a:r>
            <a:r>
              <a:rPr lang="en-US" sz="2200" dirty="0"/>
              <a:t> </a:t>
            </a:r>
            <a:r>
              <a:rPr lang="en-US" sz="2200" dirty="0" err="1"/>
              <a:t>eksamen</a:t>
            </a:r>
            <a:r>
              <a:rPr lang="en-US" sz="2200" dirty="0"/>
              <a:t> </a:t>
            </a:r>
            <a:r>
              <a:rPr lang="en-US" sz="2200" dirty="0" err="1"/>
              <a:t>ved</a:t>
            </a:r>
            <a:r>
              <a:rPr lang="en-US" sz="2200" dirty="0"/>
              <a:t> </a:t>
            </a:r>
            <a:r>
              <a:rPr lang="en-US" sz="2200" dirty="0" err="1"/>
              <a:t>dokumentert</a:t>
            </a:r>
            <a:r>
              <a:rPr lang="en-US" sz="2200" dirty="0"/>
              <a:t> </a:t>
            </a:r>
            <a:r>
              <a:rPr lang="en-US" sz="2200" dirty="0" err="1"/>
              <a:t>gyldig</a:t>
            </a:r>
            <a:r>
              <a:rPr lang="en-US" sz="2200" dirty="0"/>
              <a:t> </a:t>
            </a:r>
            <a:r>
              <a:rPr lang="en-US" sz="2200" dirty="0" err="1"/>
              <a:t>forfall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Trekkfag</a:t>
            </a:r>
            <a:r>
              <a:rPr lang="en-US" sz="2200" dirty="0"/>
              <a:t> </a:t>
            </a:r>
            <a:r>
              <a:rPr lang="en-US" sz="2200" dirty="0" err="1"/>
              <a:t>trekkes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nytt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Utsatt</a:t>
            </a:r>
            <a:r>
              <a:rPr lang="en-US" sz="2200" dirty="0"/>
              <a:t> </a:t>
            </a:r>
            <a:r>
              <a:rPr lang="en-US" sz="2200" dirty="0" err="1"/>
              <a:t>eksamen</a:t>
            </a:r>
            <a:r>
              <a:rPr lang="en-US" sz="2200" dirty="0"/>
              <a:t> i </a:t>
            </a:r>
            <a:r>
              <a:rPr lang="en-US" sz="2200" dirty="0" err="1"/>
              <a:t>nov</a:t>
            </a:r>
            <a:r>
              <a:rPr lang="en-US" sz="2200" dirty="0"/>
              <a:t>/des 2023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Eleven </a:t>
            </a:r>
            <a:r>
              <a:rPr lang="en-US" sz="2200" dirty="0" err="1"/>
              <a:t>søker</a:t>
            </a:r>
            <a:r>
              <a:rPr lang="en-US" sz="2200" dirty="0"/>
              <a:t> om </a:t>
            </a:r>
            <a:r>
              <a:rPr lang="en-US" sz="2200" dirty="0" err="1"/>
              <a:t>betinget</a:t>
            </a:r>
            <a:r>
              <a:rPr lang="en-US" sz="2200" dirty="0"/>
              <a:t> </a:t>
            </a:r>
            <a:r>
              <a:rPr lang="en-US" sz="2200" dirty="0" err="1"/>
              <a:t>opptak</a:t>
            </a:r>
            <a:r>
              <a:rPr lang="en-US" sz="2200" dirty="0"/>
              <a:t> i </a:t>
            </a:r>
            <a:r>
              <a:rPr lang="en-US" sz="2200" dirty="0" err="1"/>
              <a:t>portalen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Samordna</a:t>
            </a:r>
            <a:r>
              <a:rPr lang="en-US" sz="2200" dirty="0"/>
              <a:t> </a:t>
            </a:r>
            <a:r>
              <a:rPr lang="en-US" sz="2200" dirty="0" err="1"/>
              <a:t>opptak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Eleven </a:t>
            </a:r>
            <a:r>
              <a:rPr lang="en-US" sz="2200" dirty="0" err="1"/>
              <a:t>får</a:t>
            </a:r>
            <a:r>
              <a:rPr lang="en-US" sz="2200" dirty="0"/>
              <a:t> </a:t>
            </a:r>
            <a:r>
              <a:rPr lang="en-US" sz="2200" dirty="0" err="1"/>
              <a:t>fortsatt</a:t>
            </a:r>
            <a:r>
              <a:rPr lang="en-US" sz="2200" dirty="0"/>
              <a:t> </a:t>
            </a:r>
            <a:r>
              <a:rPr lang="en-US" sz="2200" dirty="0" err="1"/>
              <a:t>førstegangsvitnemål</a:t>
            </a:r>
            <a:r>
              <a:rPr lang="en-US" sz="2200" dirty="0"/>
              <a:t>, men </a:t>
            </a:r>
            <a:r>
              <a:rPr lang="en-US" sz="2200" dirty="0" err="1"/>
              <a:t>må</a:t>
            </a:r>
            <a:r>
              <a:rPr lang="en-US" sz="2200" dirty="0"/>
              <a:t> </a:t>
            </a:r>
            <a:r>
              <a:rPr lang="en-US" sz="2200" dirty="0" err="1"/>
              <a:t>selv</a:t>
            </a:r>
            <a:r>
              <a:rPr lang="en-US" sz="2200" dirty="0"/>
              <a:t> </a:t>
            </a:r>
            <a:r>
              <a:rPr lang="en-US" sz="2200" dirty="0" err="1"/>
              <a:t>laste</a:t>
            </a:r>
            <a:r>
              <a:rPr lang="en-US" sz="2200" dirty="0"/>
              <a:t> </a:t>
            </a:r>
            <a:r>
              <a:rPr lang="en-US" sz="2200" dirty="0" err="1"/>
              <a:t>opp</a:t>
            </a:r>
            <a:r>
              <a:rPr lang="en-US" sz="2200" dirty="0"/>
              <a:t> </a:t>
            </a:r>
            <a:r>
              <a:rPr lang="en-US" sz="2200" dirty="0" err="1"/>
              <a:t>kompetansebeviset</a:t>
            </a:r>
            <a:r>
              <a:rPr lang="en-US" sz="2200" dirty="0"/>
              <a:t> i </a:t>
            </a:r>
            <a:r>
              <a:rPr lang="en-US" sz="2200" dirty="0" err="1"/>
              <a:t>søknaden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Samordna</a:t>
            </a:r>
            <a:r>
              <a:rPr lang="en-US" sz="2200" dirty="0"/>
              <a:t> </a:t>
            </a:r>
            <a:r>
              <a:rPr lang="en-US" sz="2200" dirty="0" err="1"/>
              <a:t>opptak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8C9239-F2D1-E690-09B6-E86C015E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329" y="1690688"/>
            <a:ext cx="1201933" cy="219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83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Eksamenskarakter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  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Eksamenskarakterer</a:t>
            </a:r>
            <a:r>
              <a:rPr lang="en-US" sz="2200" dirty="0"/>
              <a:t> </a:t>
            </a:r>
            <a:r>
              <a:rPr lang="en-US" sz="2200" dirty="0" err="1"/>
              <a:t>offentliggjøres</a:t>
            </a:r>
            <a:r>
              <a:rPr lang="en-US" sz="2200" dirty="0"/>
              <a:t> 22.06.23 kl. 10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elev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får</a:t>
            </a:r>
            <a:r>
              <a:rPr lang="en-US" sz="2200" dirty="0"/>
              <a:t> </a:t>
            </a:r>
            <a:r>
              <a:rPr lang="en-US" sz="2200" dirty="0" err="1"/>
              <a:t>karakter</a:t>
            </a:r>
            <a:r>
              <a:rPr lang="en-US" sz="2200" dirty="0"/>
              <a:t> 1 </a:t>
            </a:r>
            <a:r>
              <a:rPr lang="en-US" sz="2200" dirty="0" err="1"/>
              <a:t>ved</a:t>
            </a:r>
            <a:r>
              <a:rPr lang="en-US" sz="2200" dirty="0"/>
              <a:t> </a:t>
            </a:r>
            <a:r>
              <a:rPr lang="en-US" sz="2200" dirty="0" err="1"/>
              <a:t>ordinær</a:t>
            </a:r>
            <a:r>
              <a:rPr lang="en-US" sz="2200" dirty="0"/>
              <a:t> </a:t>
            </a:r>
            <a:r>
              <a:rPr lang="en-US" sz="2200" dirty="0" err="1"/>
              <a:t>eksamen</a:t>
            </a:r>
            <a:r>
              <a:rPr lang="en-US" sz="2200" dirty="0"/>
              <a:t>, </a:t>
            </a:r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rett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ny</a:t>
            </a:r>
            <a:r>
              <a:rPr lang="en-US" sz="2200" dirty="0"/>
              <a:t> </a:t>
            </a:r>
            <a:r>
              <a:rPr lang="en-US" sz="2200" dirty="0" err="1"/>
              <a:t>eksamen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Eleven </a:t>
            </a:r>
            <a:r>
              <a:rPr lang="en-US" sz="2200" dirty="0" err="1"/>
              <a:t>må</a:t>
            </a:r>
            <a:r>
              <a:rPr lang="en-US" sz="2200" dirty="0"/>
              <a:t> </a:t>
            </a:r>
            <a:r>
              <a:rPr lang="en-US" sz="2200" dirty="0" err="1"/>
              <a:t>fylle</a:t>
            </a:r>
            <a:r>
              <a:rPr lang="en-US" sz="2200" dirty="0"/>
              <a:t> </a:t>
            </a:r>
            <a:r>
              <a:rPr lang="en-US" sz="2200" dirty="0" err="1"/>
              <a:t>ut</a:t>
            </a:r>
            <a:r>
              <a:rPr lang="en-US" sz="2200" dirty="0"/>
              <a:t> </a:t>
            </a:r>
            <a:r>
              <a:rPr lang="en-US" sz="2200" dirty="0" err="1"/>
              <a:t>oppmeldingsskjema</a:t>
            </a:r>
            <a:r>
              <a:rPr lang="en-US" sz="2200" dirty="0"/>
              <a:t> </a:t>
            </a:r>
            <a:r>
              <a:rPr lang="en-US" sz="2200" dirty="0" err="1"/>
              <a:t>før</a:t>
            </a:r>
            <a:r>
              <a:rPr lang="en-US" sz="2200" dirty="0"/>
              <a:t> </a:t>
            </a:r>
            <a:r>
              <a:rPr lang="en-US" sz="2200" dirty="0" err="1"/>
              <a:t>sommerferien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Ny </a:t>
            </a:r>
            <a:r>
              <a:rPr lang="en-US" sz="2200" dirty="0" err="1"/>
              <a:t>eksamen</a:t>
            </a:r>
            <a:r>
              <a:rPr lang="en-US" sz="2200" dirty="0"/>
              <a:t> i </a:t>
            </a:r>
            <a:r>
              <a:rPr lang="en-US" sz="2200" dirty="0" err="1"/>
              <a:t>nov</a:t>
            </a:r>
            <a:r>
              <a:rPr lang="en-US" sz="2200" dirty="0"/>
              <a:t>/des 2023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Eleven </a:t>
            </a:r>
            <a:r>
              <a:rPr lang="en-US" sz="2200" dirty="0" err="1"/>
              <a:t>får</a:t>
            </a:r>
            <a:r>
              <a:rPr lang="en-US" sz="2200" dirty="0"/>
              <a:t> </a:t>
            </a:r>
            <a:r>
              <a:rPr lang="en-US" sz="2200" dirty="0" err="1"/>
              <a:t>ikke</a:t>
            </a:r>
            <a:r>
              <a:rPr lang="en-US" sz="2200" dirty="0"/>
              <a:t> </a:t>
            </a:r>
            <a:r>
              <a:rPr lang="en-US" sz="2200" dirty="0" err="1"/>
              <a:t>førstegangsvitnemål</a:t>
            </a:r>
            <a:r>
              <a:rPr lang="en-US" sz="2200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9F9794B-0C74-5E73-F040-E9E31A65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1" y="3605106"/>
            <a:ext cx="2548455" cy="19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52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9D6A72-59AC-92A9-83B6-23CD5627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Standpunktkarakter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 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4EC5D3-5BDE-EAA8-2745-907DC17E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elev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får</a:t>
            </a:r>
            <a:r>
              <a:rPr lang="en-US" sz="2200" dirty="0"/>
              <a:t> </a:t>
            </a:r>
            <a:r>
              <a:rPr lang="en-US" sz="2200" dirty="0" err="1"/>
              <a:t>karakter</a:t>
            </a:r>
            <a:r>
              <a:rPr lang="en-US" sz="2200" dirty="0"/>
              <a:t> 1 i </a:t>
            </a:r>
            <a:r>
              <a:rPr lang="en-US" sz="2200" dirty="0" err="1"/>
              <a:t>standpunkt</a:t>
            </a:r>
            <a:r>
              <a:rPr lang="en-US" sz="2200" dirty="0"/>
              <a:t> </a:t>
            </a:r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rett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særskilt</a:t>
            </a:r>
            <a:r>
              <a:rPr lang="en-US" sz="2200" dirty="0"/>
              <a:t> </a:t>
            </a:r>
            <a:r>
              <a:rPr lang="en-US" sz="2200" dirty="0" err="1"/>
              <a:t>eksamen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faget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Eleven </a:t>
            </a:r>
            <a:r>
              <a:rPr lang="en-US" sz="2200" dirty="0" err="1"/>
              <a:t>må</a:t>
            </a:r>
            <a:r>
              <a:rPr lang="en-US" sz="2200" dirty="0"/>
              <a:t> </a:t>
            </a:r>
            <a:r>
              <a:rPr lang="en-US" sz="2200" dirty="0" err="1"/>
              <a:t>fylle</a:t>
            </a:r>
            <a:r>
              <a:rPr lang="en-US" sz="2200" dirty="0"/>
              <a:t> </a:t>
            </a:r>
            <a:r>
              <a:rPr lang="en-US" sz="2200" dirty="0" err="1"/>
              <a:t>ut</a:t>
            </a:r>
            <a:r>
              <a:rPr lang="en-US" sz="2200" dirty="0"/>
              <a:t> </a:t>
            </a:r>
            <a:r>
              <a:rPr lang="en-US" sz="2200" dirty="0" err="1"/>
              <a:t>oppmeldingsskjema</a:t>
            </a:r>
            <a:r>
              <a:rPr lang="en-US" sz="2200" dirty="0"/>
              <a:t> </a:t>
            </a:r>
            <a:r>
              <a:rPr lang="en-US" sz="2200" dirty="0" err="1"/>
              <a:t>før</a:t>
            </a:r>
            <a:r>
              <a:rPr lang="en-US" sz="2200" dirty="0"/>
              <a:t> </a:t>
            </a:r>
            <a:r>
              <a:rPr lang="en-US" sz="2200" dirty="0" err="1"/>
              <a:t>sommerferien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Ny </a:t>
            </a:r>
            <a:r>
              <a:rPr lang="en-US" sz="2200" dirty="0" err="1"/>
              <a:t>eksamen</a:t>
            </a:r>
            <a:r>
              <a:rPr lang="en-US" sz="2200" dirty="0"/>
              <a:t> i </a:t>
            </a:r>
            <a:r>
              <a:rPr lang="en-US" sz="2200" dirty="0" err="1"/>
              <a:t>nov</a:t>
            </a:r>
            <a:r>
              <a:rPr lang="en-US" sz="2200" dirty="0"/>
              <a:t>/des 2023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Eleven </a:t>
            </a:r>
            <a:r>
              <a:rPr lang="en-US" sz="2200" dirty="0" err="1"/>
              <a:t>får</a:t>
            </a:r>
            <a:r>
              <a:rPr lang="en-US" sz="2200" dirty="0"/>
              <a:t> </a:t>
            </a:r>
            <a:r>
              <a:rPr lang="en-US" sz="2200" dirty="0" err="1"/>
              <a:t>førstegangsvitnemål</a:t>
            </a:r>
            <a:r>
              <a:rPr lang="en-US" sz="2200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F2BD124-49CC-2A69-4FA4-148C9406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4" y="3387819"/>
            <a:ext cx="1970315" cy="20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09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BE868E1C58954FB6981973CB4EE14A" ma:contentTypeVersion="" ma:contentTypeDescription="Opprett et nytt dokument." ma:contentTypeScope="" ma:versionID="c0bf53bae4dd09be3884b0dac4b0a181">
  <xsd:schema xmlns:xsd="http://www.w3.org/2001/XMLSchema" xmlns:xs="http://www.w3.org/2001/XMLSchema" xmlns:p="http://schemas.microsoft.com/office/2006/metadata/properties" xmlns:ns2="0dcbba6d-a6ba-4c81-83a6-fd4f47aea3bb" xmlns:ns3="90136bd0-9262-405b-95e1-81fcf9b8ef99" targetNamespace="http://schemas.microsoft.com/office/2006/metadata/properties" ma:root="true" ma:fieldsID="97e73802826ba764ca492c83ad8f75cd" ns2:_="" ns3:_="">
    <xsd:import namespace="0dcbba6d-a6ba-4c81-83a6-fd4f47aea3bb"/>
    <xsd:import namespace="90136bd0-9262-405b-95e1-81fcf9b8ef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bba6d-a6ba-4c81-83a6-fd4f47aea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36bd0-9262-405b-95e1-81fcf9b8ef9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7569593-e88d-44dd-a71c-8cd814c0f3ff}" ma:internalName="TaxCatchAll" ma:showField="CatchAllData" ma:web="90136bd0-9262-405b-95e1-81fcf9b8ef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bba6d-a6ba-4c81-83a6-fd4f47aea3bb">
      <Terms xmlns="http://schemas.microsoft.com/office/infopath/2007/PartnerControls"/>
    </lcf76f155ced4ddcb4097134ff3c332f>
    <TaxCatchAll xmlns="90136bd0-9262-405b-95e1-81fcf9b8ef9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8CB47B-A1FD-423D-AEEF-D7E3A89A6C17}">
  <ds:schemaRefs>
    <ds:schemaRef ds:uri="0dcbba6d-a6ba-4c81-83a6-fd4f47aea3bb"/>
    <ds:schemaRef ds:uri="90136bd0-9262-405b-95e1-81fcf9b8ef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10AA4AE-7299-4B10-B937-FF30CF83724F}">
  <ds:schemaRefs>
    <ds:schemaRef ds:uri="0dcbba6d-a6ba-4c81-83a6-fd4f47aea3bb"/>
    <ds:schemaRef ds:uri="90136bd0-9262-405b-95e1-81fcf9b8ef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DCB7DA-AD9D-4D66-A203-57AFC86D55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835</Words>
  <Application>Microsoft Office PowerPoint</Application>
  <PresentationFormat>Widescreen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EKSAMEN 2023 For elever ST Vg3 og foresatte april 2023 </vt:lpstr>
      <vt:lpstr>Generelt</vt:lpstr>
      <vt:lpstr>Skriftlig eksamen </vt:lpstr>
      <vt:lpstr>Forberedelsesdag med materiell</vt:lpstr>
      <vt:lpstr>Skriftlig eksamen- praktiske opplysninger</vt:lpstr>
      <vt:lpstr>Muntlig/muntlig-praktisk/praktisk eksamen  </vt:lpstr>
      <vt:lpstr>Syk under eksamen</vt:lpstr>
      <vt:lpstr>Eksamenskarakter 1  </vt:lpstr>
      <vt:lpstr>Standpunktkarakter 1  </vt:lpstr>
      <vt:lpstr>Ikke vurdert i standpunkt?</vt:lpstr>
      <vt:lpstr>Klagemuligheter</vt:lpstr>
      <vt:lpstr>Klage på standpunktkarakterer</vt:lpstr>
      <vt:lpstr>Klage på eksamenskarakter</vt:lpstr>
      <vt:lpstr>Klage på muntlig eller muntlig-praktisk eksamenskarakter</vt:lpstr>
      <vt:lpstr>Samordna opptak</vt:lpstr>
      <vt:lpstr>Veien videre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EKSAMEN I TEGNSPRÅK</dc:title>
  <dc:creator>Grethe Liv Rostad</dc:creator>
  <cp:lastModifiedBy>Grethe Liv Rostad</cp:lastModifiedBy>
  <cp:revision>7</cp:revision>
  <dcterms:created xsi:type="dcterms:W3CDTF">2023-03-10T08:23:31Z</dcterms:created>
  <dcterms:modified xsi:type="dcterms:W3CDTF">2023-04-12T10:28:33Z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0x01010028BE868E1C58954FB6981973CB4EE14A</vt:lpwstr>
  </property>
  <property fmtid="{D5CDD505-2E9C-101B-9397-08002B2CF9AE}" pid="3" name="MediaServiceImageTags">
    <vt:lpwstr/>
  </property>
</Properties>
</file>