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5" r:id="rId3"/>
    <p:sldId id="272" r:id="rId4"/>
    <p:sldId id="275" r:id="rId5"/>
    <p:sldId id="277" r:id="rId6"/>
    <p:sldId id="278" r:id="rId7"/>
    <p:sldId id="283" r:id="rId8"/>
    <p:sldId id="273" r:id="rId9"/>
    <p:sldId id="280" r:id="rId10"/>
    <p:sldId id="279" r:id="rId11"/>
    <p:sldId id="281" r:id="rId12"/>
    <p:sldId id="282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ABCDF-0E0C-416B-8387-9FAAEC08CC3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1EBE2FF-A5A7-40C5-9AFB-2A87FD6D4770}">
      <dgm:prSet phldrT="[Tekst]" custT="1"/>
      <dgm:spPr/>
      <dgm:t>
        <a:bodyPr/>
        <a:lstStyle/>
        <a:p>
          <a:r>
            <a:rPr lang="nb-NO" sz="1600" b="0" dirty="0"/>
            <a:t>VG1: </a:t>
          </a:r>
          <a:r>
            <a:rPr lang="nb-NO" sz="1600" b="0" dirty="0" smtClean="0"/>
            <a:t>Oppstart </a:t>
          </a:r>
          <a:r>
            <a:rPr lang="nb-NO" sz="1600" dirty="0" smtClean="0"/>
            <a:t>toppidrett 1 som programfag</a:t>
          </a:r>
        </a:p>
        <a:p>
          <a:r>
            <a:rPr lang="nb-NO" sz="1600" dirty="0" smtClean="0"/>
            <a:t>Obligatorisk oppmøte</a:t>
          </a:r>
          <a:endParaRPr lang="nb-NO" sz="1600" dirty="0"/>
        </a:p>
        <a:p>
          <a:r>
            <a:rPr lang="nb-NO" sz="1600" dirty="0"/>
            <a:t>Innføring i basistrening, normer, verdier, </a:t>
          </a:r>
          <a:r>
            <a:rPr lang="nb-NO" sz="1600" dirty="0" smtClean="0"/>
            <a:t>24-timersutøver</a:t>
          </a:r>
        </a:p>
        <a:p>
          <a:endParaRPr lang="nb-NO" sz="1600" dirty="0" smtClean="0"/>
        </a:p>
        <a:p>
          <a:r>
            <a:rPr lang="nb-NO" sz="1600" b="0" dirty="0" smtClean="0"/>
            <a:t>VG1: Tilrettelegging for trening</a:t>
          </a:r>
        </a:p>
      </dgm:t>
    </dgm:pt>
    <dgm:pt modelId="{278E4668-3F7E-4D05-9F4B-D60A2EA5B5A8}" type="sibTrans" cxnId="{F859158A-959A-40BE-8D62-4F492422242F}">
      <dgm:prSet/>
      <dgm:spPr/>
      <dgm:t>
        <a:bodyPr/>
        <a:lstStyle/>
        <a:p>
          <a:endParaRPr lang="nb-NO"/>
        </a:p>
      </dgm:t>
    </dgm:pt>
    <dgm:pt modelId="{6589E35D-297A-4154-8AE0-CF74E42367EF}" type="parTrans" cxnId="{F859158A-959A-40BE-8D62-4F492422242F}">
      <dgm:prSet/>
      <dgm:spPr/>
      <dgm:t>
        <a:bodyPr/>
        <a:lstStyle/>
        <a:p>
          <a:endParaRPr lang="nb-NO"/>
        </a:p>
      </dgm:t>
    </dgm:pt>
    <dgm:pt modelId="{0BE4DCDD-DAD1-4244-A145-A2B65C43E8E4}">
      <dgm:prSet phldrT="[Tekst]" custT="1"/>
      <dgm:spPr/>
      <dgm:t>
        <a:bodyPr/>
        <a:lstStyle/>
        <a:p>
          <a:r>
            <a:rPr lang="nb-NO" sz="1600" dirty="0"/>
            <a:t>VG2: 3 </a:t>
          </a:r>
          <a:r>
            <a:rPr lang="nb-NO" sz="1600" dirty="0" smtClean="0"/>
            <a:t>programfag </a:t>
          </a:r>
          <a:r>
            <a:rPr lang="nb-NO" sz="1600" dirty="0"/>
            <a:t>+ toppidrett 1 som programfag</a:t>
          </a:r>
        </a:p>
        <a:p>
          <a:r>
            <a:rPr lang="nb-NO" sz="1600" dirty="0"/>
            <a:t>Obligatorisk oppmøte</a:t>
          </a:r>
        </a:p>
        <a:p>
          <a:r>
            <a:rPr lang="nb-NO" sz="1600" dirty="0"/>
            <a:t>Teori, trening, ferdigheter</a:t>
          </a:r>
        </a:p>
      </dgm:t>
    </dgm:pt>
    <dgm:pt modelId="{5B71018D-0CCC-4DB3-A34D-9CA06C6CE423}" type="sibTrans" cxnId="{4938FAE5-5334-4DB5-B302-18DCB19332C7}">
      <dgm:prSet/>
      <dgm:spPr/>
      <dgm:t>
        <a:bodyPr/>
        <a:lstStyle/>
        <a:p>
          <a:endParaRPr lang="nb-NO"/>
        </a:p>
      </dgm:t>
    </dgm:pt>
    <dgm:pt modelId="{068969DC-0087-47CF-AAB0-DCA61DC28D06}" type="parTrans" cxnId="{4938FAE5-5334-4DB5-B302-18DCB19332C7}">
      <dgm:prSet/>
      <dgm:spPr/>
      <dgm:t>
        <a:bodyPr/>
        <a:lstStyle/>
        <a:p>
          <a:endParaRPr lang="nb-NO"/>
        </a:p>
      </dgm:t>
    </dgm:pt>
    <dgm:pt modelId="{DA02AF98-354D-49ED-A76E-C256E82C9CC3}">
      <dgm:prSet phldrT="[Tekst]" custT="1"/>
      <dgm:spPr/>
      <dgm:t>
        <a:bodyPr/>
        <a:lstStyle/>
        <a:p>
          <a:r>
            <a:rPr lang="nb-NO" sz="1600" dirty="0"/>
            <a:t>VG3: 2 </a:t>
          </a:r>
          <a:r>
            <a:rPr lang="nb-NO" sz="1600" dirty="0" smtClean="0"/>
            <a:t>programfag </a:t>
          </a:r>
          <a:r>
            <a:rPr lang="nb-NO" sz="1600" dirty="0"/>
            <a:t>+ toppidrett 2 som programfag</a:t>
          </a:r>
        </a:p>
        <a:p>
          <a:r>
            <a:rPr lang="nb-NO" sz="1600" dirty="0"/>
            <a:t>Obligatorisk oppmøte</a:t>
          </a:r>
        </a:p>
        <a:p>
          <a:r>
            <a:rPr lang="nb-NO" sz="1600" dirty="0"/>
            <a:t>Teori, trening, ferdigheter</a:t>
          </a:r>
        </a:p>
      </dgm:t>
    </dgm:pt>
    <dgm:pt modelId="{F4229BFE-4C14-461F-9B30-083C7AF9C9AC}" type="sibTrans" cxnId="{2C02B986-E571-46BF-9EFE-60168530FF7E}">
      <dgm:prSet/>
      <dgm:spPr/>
      <dgm:t>
        <a:bodyPr/>
        <a:lstStyle/>
        <a:p>
          <a:endParaRPr lang="nb-NO"/>
        </a:p>
      </dgm:t>
    </dgm:pt>
    <dgm:pt modelId="{83C691FF-B9A4-46B8-9E15-ADC5EB93A4C0}" type="parTrans" cxnId="{2C02B986-E571-46BF-9EFE-60168530FF7E}">
      <dgm:prSet/>
      <dgm:spPr/>
      <dgm:t>
        <a:bodyPr/>
        <a:lstStyle/>
        <a:p>
          <a:endParaRPr lang="nb-NO"/>
        </a:p>
      </dgm:t>
    </dgm:pt>
    <dgm:pt modelId="{7BA9A060-8EDC-49C3-A205-C75AB23C1008}">
      <dgm:prSet phldrT="[Tekst]" custT="1"/>
      <dgm:spPr/>
      <dgm:t>
        <a:bodyPr/>
        <a:lstStyle/>
        <a:p>
          <a:r>
            <a:rPr lang="nb-NO" sz="1600" dirty="0"/>
            <a:t>VG2: 4 programfag + </a:t>
          </a:r>
          <a:r>
            <a:rPr lang="nb-NO" sz="1600" dirty="0" smtClean="0"/>
            <a:t>tilrettelegging for trening</a:t>
          </a:r>
          <a:endParaRPr lang="nb-NO" sz="1600" dirty="0"/>
        </a:p>
      </dgm:t>
    </dgm:pt>
    <dgm:pt modelId="{91521667-4C31-4401-9C13-343737A3D176}" type="sibTrans" cxnId="{EE0BD848-9198-4C25-A2F4-FC73E4011931}">
      <dgm:prSet/>
      <dgm:spPr/>
      <dgm:t>
        <a:bodyPr/>
        <a:lstStyle/>
        <a:p>
          <a:endParaRPr lang="nb-NO"/>
        </a:p>
      </dgm:t>
    </dgm:pt>
    <dgm:pt modelId="{7C1EDFC1-F443-40EC-959A-6AB4D7DA4545}" type="parTrans" cxnId="{EE0BD848-9198-4C25-A2F4-FC73E4011931}">
      <dgm:prSet/>
      <dgm:spPr/>
      <dgm:t>
        <a:bodyPr/>
        <a:lstStyle/>
        <a:p>
          <a:endParaRPr lang="nb-NO"/>
        </a:p>
      </dgm:t>
    </dgm:pt>
    <dgm:pt modelId="{A26BA309-EFDC-4FEB-A672-763F380F330E}">
      <dgm:prSet phldrT="[Tekst]" custT="1"/>
      <dgm:spPr/>
      <dgm:t>
        <a:bodyPr/>
        <a:lstStyle/>
        <a:p>
          <a:r>
            <a:rPr lang="nb-NO" sz="1600" dirty="0" smtClean="0"/>
            <a:t>VG3: 3 </a:t>
          </a:r>
          <a:r>
            <a:rPr lang="nb-NO" sz="1600" dirty="0"/>
            <a:t>programfag </a:t>
          </a:r>
          <a:r>
            <a:rPr lang="nb-NO" sz="1600" dirty="0" smtClean="0"/>
            <a:t>+ tilrettelegging for trening</a:t>
          </a:r>
          <a:endParaRPr lang="nb-NO" sz="1600" dirty="0"/>
        </a:p>
      </dgm:t>
    </dgm:pt>
    <dgm:pt modelId="{73EACD3E-CFBF-4B26-8C6F-9067D9586ABC}" type="sibTrans" cxnId="{38D3D62F-A07E-43F0-B804-927A525D5A7B}">
      <dgm:prSet/>
      <dgm:spPr/>
      <dgm:t>
        <a:bodyPr/>
        <a:lstStyle/>
        <a:p>
          <a:endParaRPr lang="nb-NO"/>
        </a:p>
      </dgm:t>
    </dgm:pt>
    <dgm:pt modelId="{8E38268D-7043-43E3-81A3-189F99A98657}" type="parTrans" cxnId="{38D3D62F-A07E-43F0-B804-927A525D5A7B}">
      <dgm:prSet/>
      <dgm:spPr/>
      <dgm:t>
        <a:bodyPr/>
        <a:lstStyle/>
        <a:p>
          <a:endParaRPr lang="nb-NO"/>
        </a:p>
      </dgm:t>
    </dgm:pt>
    <dgm:pt modelId="{133C1BE5-2439-4969-B161-49193EC88C72}">
      <dgm:prSet phldrT="[Tekst]" custT="1"/>
      <dgm:spPr/>
      <dgm:t>
        <a:bodyPr/>
        <a:lstStyle/>
        <a:p>
          <a:r>
            <a:rPr lang="nb-NO" sz="1600" smtClean="0"/>
            <a:t>4. år?</a:t>
          </a:r>
          <a:endParaRPr lang="nb-NO" sz="1600" dirty="0"/>
        </a:p>
      </dgm:t>
    </dgm:pt>
    <dgm:pt modelId="{92C635F4-35AA-48CC-A8AA-2D41C95DCC1C}" type="parTrans" cxnId="{952F6880-0624-455B-B263-8A12769303CE}">
      <dgm:prSet/>
      <dgm:spPr/>
      <dgm:t>
        <a:bodyPr/>
        <a:lstStyle/>
        <a:p>
          <a:endParaRPr lang="nb-NO"/>
        </a:p>
      </dgm:t>
    </dgm:pt>
    <dgm:pt modelId="{3B08B213-8252-45C9-B844-5BB090D65D4C}" type="sibTrans" cxnId="{952F6880-0624-455B-B263-8A12769303CE}">
      <dgm:prSet/>
      <dgm:spPr/>
      <dgm:t>
        <a:bodyPr/>
        <a:lstStyle/>
        <a:p>
          <a:endParaRPr lang="nb-NO"/>
        </a:p>
      </dgm:t>
    </dgm:pt>
    <dgm:pt modelId="{7531C06E-B083-47DC-9382-9CB23052DF9A}" type="pres">
      <dgm:prSet presAssocID="{1D5ABCDF-0E0C-416B-8387-9FAAEC08CC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8AD0094-A631-4386-8637-795788FE7247}" type="pres">
      <dgm:prSet presAssocID="{C1EBE2FF-A5A7-40C5-9AFB-2A87FD6D4770}" presName="root1" presStyleCnt="0"/>
      <dgm:spPr/>
    </dgm:pt>
    <dgm:pt modelId="{5216E1E8-2C72-4593-8667-DF28E575997A}" type="pres">
      <dgm:prSet presAssocID="{C1EBE2FF-A5A7-40C5-9AFB-2A87FD6D4770}" presName="LevelOneTextNode" presStyleLbl="node0" presStyleIdx="0" presStyleCnt="1" custScaleX="153001" custScaleY="361803" custLinFactNeighborX="-40359" custLinFactNeighborY="-1855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EF4292C-A446-46CC-B1E1-F3DD20E9FD9B}" type="pres">
      <dgm:prSet presAssocID="{C1EBE2FF-A5A7-40C5-9AFB-2A87FD6D4770}" presName="level2hierChild" presStyleCnt="0"/>
      <dgm:spPr/>
    </dgm:pt>
    <dgm:pt modelId="{64A61EDC-F69D-4E38-AC35-BFEA81CB0383}" type="pres">
      <dgm:prSet presAssocID="{068969DC-0087-47CF-AAB0-DCA61DC28D06}" presName="conn2-1" presStyleLbl="parChTrans1D2" presStyleIdx="0" presStyleCnt="2"/>
      <dgm:spPr/>
      <dgm:t>
        <a:bodyPr/>
        <a:lstStyle/>
        <a:p>
          <a:endParaRPr lang="nb-NO"/>
        </a:p>
      </dgm:t>
    </dgm:pt>
    <dgm:pt modelId="{2B88C947-1868-49DB-93C7-F412A5439211}" type="pres">
      <dgm:prSet presAssocID="{068969DC-0087-47CF-AAB0-DCA61DC28D06}" presName="connTx" presStyleLbl="parChTrans1D2" presStyleIdx="0" presStyleCnt="2"/>
      <dgm:spPr/>
      <dgm:t>
        <a:bodyPr/>
        <a:lstStyle/>
        <a:p>
          <a:endParaRPr lang="nb-NO"/>
        </a:p>
      </dgm:t>
    </dgm:pt>
    <dgm:pt modelId="{4B7D3543-89D7-40B4-912B-DCA25F018346}" type="pres">
      <dgm:prSet presAssocID="{0BE4DCDD-DAD1-4244-A145-A2B65C43E8E4}" presName="root2" presStyleCnt="0"/>
      <dgm:spPr/>
    </dgm:pt>
    <dgm:pt modelId="{E71F4D91-305C-4BE1-8D2F-114EDA6434F4}" type="pres">
      <dgm:prSet presAssocID="{0BE4DCDD-DAD1-4244-A145-A2B65C43E8E4}" presName="LevelTwoTextNode" presStyleLbl="node2" presStyleIdx="0" presStyleCnt="2" custScaleX="151001" custScaleY="138325" custLinFactNeighborX="-1529" custLinFactNeighborY="-2569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886D3E5-5D7E-4CFD-8DB3-F974E37A4B91}" type="pres">
      <dgm:prSet presAssocID="{0BE4DCDD-DAD1-4244-A145-A2B65C43E8E4}" presName="level3hierChild" presStyleCnt="0"/>
      <dgm:spPr/>
    </dgm:pt>
    <dgm:pt modelId="{D01B8DB7-EEB5-4E82-8126-0C2AD1AA0F7D}" type="pres">
      <dgm:prSet presAssocID="{83C691FF-B9A4-46B8-9E15-ADC5EB93A4C0}" presName="conn2-1" presStyleLbl="parChTrans1D3" presStyleIdx="0" presStyleCnt="2"/>
      <dgm:spPr/>
      <dgm:t>
        <a:bodyPr/>
        <a:lstStyle/>
        <a:p>
          <a:endParaRPr lang="nb-NO"/>
        </a:p>
      </dgm:t>
    </dgm:pt>
    <dgm:pt modelId="{29DC756D-BF17-4B7C-A59C-D294A9945573}" type="pres">
      <dgm:prSet presAssocID="{83C691FF-B9A4-46B8-9E15-ADC5EB93A4C0}" presName="connTx" presStyleLbl="parChTrans1D3" presStyleIdx="0" presStyleCnt="2"/>
      <dgm:spPr/>
      <dgm:t>
        <a:bodyPr/>
        <a:lstStyle/>
        <a:p>
          <a:endParaRPr lang="nb-NO"/>
        </a:p>
      </dgm:t>
    </dgm:pt>
    <dgm:pt modelId="{5B5BCF7C-42C9-4D81-A696-F8B6C5D57F61}" type="pres">
      <dgm:prSet presAssocID="{DA02AF98-354D-49ED-A76E-C256E82C9CC3}" presName="root2" presStyleCnt="0"/>
      <dgm:spPr/>
    </dgm:pt>
    <dgm:pt modelId="{90BD6A5C-93AE-40E4-ABBE-A11DC73B1E0E}" type="pres">
      <dgm:prSet presAssocID="{DA02AF98-354D-49ED-A76E-C256E82C9CC3}" presName="LevelTwoTextNode" presStyleLbl="node3" presStyleIdx="0" presStyleCnt="2" custScaleX="146317" custScaleY="135662" custLinFactNeighborX="2209" custLinFactNeighborY="-2714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F9CD63C-171B-4867-9811-E802B381EE85}" type="pres">
      <dgm:prSet presAssocID="{DA02AF98-354D-49ED-A76E-C256E82C9CC3}" presName="level3hierChild" presStyleCnt="0"/>
      <dgm:spPr/>
    </dgm:pt>
    <dgm:pt modelId="{36AD32D2-8601-4EFB-BA5A-D2CD5746CAD4}" type="pres">
      <dgm:prSet presAssocID="{92C635F4-35AA-48CC-A8AA-2D41C95DCC1C}" presName="conn2-1" presStyleLbl="parChTrans1D4" presStyleIdx="0" presStyleCnt="1"/>
      <dgm:spPr/>
      <dgm:t>
        <a:bodyPr/>
        <a:lstStyle/>
        <a:p>
          <a:endParaRPr lang="nb-NO"/>
        </a:p>
      </dgm:t>
    </dgm:pt>
    <dgm:pt modelId="{38CB96CC-6413-4E5B-B909-98771DB81133}" type="pres">
      <dgm:prSet presAssocID="{92C635F4-35AA-48CC-A8AA-2D41C95DCC1C}" presName="connTx" presStyleLbl="parChTrans1D4" presStyleIdx="0" presStyleCnt="1"/>
      <dgm:spPr/>
      <dgm:t>
        <a:bodyPr/>
        <a:lstStyle/>
        <a:p>
          <a:endParaRPr lang="nb-NO"/>
        </a:p>
      </dgm:t>
    </dgm:pt>
    <dgm:pt modelId="{E078E0FC-EA92-4AFF-B1C3-3DDC48865E22}" type="pres">
      <dgm:prSet presAssocID="{133C1BE5-2439-4969-B161-49193EC88C72}" presName="root2" presStyleCnt="0"/>
      <dgm:spPr/>
    </dgm:pt>
    <dgm:pt modelId="{903AAD05-14E4-4467-ADD5-721AB3901FB4}" type="pres">
      <dgm:prSet presAssocID="{133C1BE5-2439-4969-B161-49193EC88C72}" presName="LevelTwoTextNode" presStyleLbl="node4" presStyleIdx="0" presStyleCnt="1" custScaleX="75325" custScaleY="36278" custLinFactNeighborX="-970" custLinFactNeighborY="8658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F756C60-2683-490C-8607-98E22BEE30EA}" type="pres">
      <dgm:prSet presAssocID="{133C1BE5-2439-4969-B161-49193EC88C72}" presName="level3hierChild" presStyleCnt="0"/>
      <dgm:spPr/>
    </dgm:pt>
    <dgm:pt modelId="{7DE9A9A8-F011-458B-BB6E-F9A5EFD3EB07}" type="pres">
      <dgm:prSet presAssocID="{7C1EDFC1-F443-40EC-959A-6AB4D7DA4545}" presName="conn2-1" presStyleLbl="parChTrans1D2" presStyleIdx="1" presStyleCnt="2"/>
      <dgm:spPr/>
      <dgm:t>
        <a:bodyPr/>
        <a:lstStyle/>
        <a:p>
          <a:endParaRPr lang="nb-NO"/>
        </a:p>
      </dgm:t>
    </dgm:pt>
    <dgm:pt modelId="{440AAD37-8846-4F95-89B0-1750BCF21D78}" type="pres">
      <dgm:prSet presAssocID="{7C1EDFC1-F443-40EC-959A-6AB4D7DA4545}" presName="connTx" presStyleLbl="parChTrans1D2" presStyleIdx="1" presStyleCnt="2"/>
      <dgm:spPr/>
      <dgm:t>
        <a:bodyPr/>
        <a:lstStyle/>
        <a:p>
          <a:endParaRPr lang="nb-NO"/>
        </a:p>
      </dgm:t>
    </dgm:pt>
    <dgm:pt modelId="{48F371A0-AC52-4D05-A602-8C879B39160A}" type="pres">
      <dgm:prSet presAssocID="{7BA9A060-8EDC-49C3-A205-C75AB23C1008}" presName="root2" presStyleCnt="0"/>
      <dgm:spPr/>
    </dgm:pt>
    <dgm:pt modelId="{D69420BB-28A5-4842-BA8E-78A37D5C6F75}" type="pres">
      <dgm:prSet presAssocID="{7BA9A060-8EDC-49C3-A205-C75AB23C1008}" presName="LevelTwoTextNode" presStyleLbl="node2" presStyleIdx="1" presStyleCnt="2" custScaleX="148320" custScaleY="128904" custLinFactY="16381" custLinFactNeighborX="-1350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D37C10D-980A-4F91-80A4-F5ABBA0D7D07}" type="pres">
      <dgm:prSet presAssocID="{7BA9A060-8EDC-49C3-A205-C75AB23C1008}" presName="level3hierChild" presStyleCnt="0"/>
      <dgm:spPr/>
    </dgm:pt>
    <dgm:pt modelId="{61316861-FD18-46BE-9C43-84D71E9AC557}" type="pres">
      <dgm:prSet presAssocID="{8E38268D-7043-43E3-81A3-189F99A98657}" presName="conn2-1" presStyleLbl="parChTrans1D3" presStyleIdx="1" presStyleCnt="2"/>
      <dgm:spPr/>
      <dgm:t>
        <a:bodyPr/>
        <a:lstStyle/>
        <a:p>
          <a:endParaRPr lang="nb-NO"/>
        </a:p>
      </dgm:t>
    </dgm:pt>
    <dgm:pt modelId="{3104356F-1A2D-4A0C-80EC-612BD2A57F83}" type="pres">
      <dgm:prSet presAssocID="{8E38268D-7043-43E3-81A3-189F99A98657}" presName="connTx" presStyleLbl="parChTrans1D3" presStyleIdx="1" presStyleCnt="2"/>
      <dgm:spPr/>
      <dgm:t>
        <a:bodyPr/>
        <a:lstStyle/>
        <a:p>
          <a:endParaRPr lang="nb-NO"/>
        </a:p>
      </dgm:t>
    </dgm:pt>
    <dgm:pt modelId="{46BCEFFA-12DB-4661-A000-F7DAF237590E}" type="pres">
      <dgm:prSet presAssocID="{A26BA309-EFDC-4FEB-A672-763F380F330E}" presName="root2" presStyleCnt="0"/>
      <dgm:spPr/>
    </dgm:pt>
    <dgm:pt modelId="{2089266D-D173-4528-AF80-B827830CC653}" type="pres">
      <dgm:prSet presAssocID="{A26BA309-EFDC-4FEB-A672-763F380F330E}" presName="LevelTwoTextNode" presStyleLbl="node3" presStyleIdx="1" presStyleCnt="2" custScaleX="142429" custScaleY="126794" custLinFactY="16970" custLinFactNeighborX="4296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F709839-398A-43DC-BF16-AF0F67C9F1CE}" type="pres">
      <dgm:prSet presAssocID="{A26BA309-EFDC-4FEB-A672-763F380F330E}" presName="level3hierChild" presStyleCnt="0"/>
      <dgm:spPr/>
    </dgm:pt>
  </dgm:ptLst>
  <dgm:cxnLst>
    <dgm:cxn modelId="{F859158A-959A-40BE-8D62-4F492422242F}" srcId="{1D5ABCDF-0E0C-416B-8387-9FAAEC08CC39}" destId="{C1EBE2FF-A5A7-40C5-9AFB-2A87FD6D4770}" srcOrd="0" destOrd="0" parTransId="{6589E35D-297A-4154-8AE0-CF74E42367EF}" sibTransId="{278E4668-3F7E-4D05-9F4B-D60A2EA5B5A8}"/>
    <dgm:cxn modelId="{D779C11D-2AB4-4295-A34B-AA2F8EF0068E}" type="presOf" srcId="{83C691FF-B9A4-46B8-9E15-ADC5EB93A4C0}" destId="{D01B8DB7-EEB5-4E82-8126-0C2AD1AA0F7D}" srcOrd="0" destOrd="0" presId="urn:microsoft.com/office/officeart/2005/8/layout/hierarchy2"/>
    <dgm:cxn modelId="{EAB8C03F-EF8D-4C8A-9763-E03BF261AB75}" type="presOf" srcId="{7C1EDFC1-F443-40EC-959A-6AB4D7DA4545}" destId="{7DE9A9A8-F011-458B-BB6E-F9A5EFD3EB07}" srcOrd="0" destOrd="0" presId="urn:microsoft.com/office/officeart/2005/8/layout/hierarchy2"/>
    <dgm:cxn modelId="{3B700172-DA14-4E09-809D-37DB2ABF14B0}" type="presOf" srcId="{8E38268D-7043-43E3-81A3-189F99A98657}" destId="{3104356F-1A2D-4A0C-80EC-612BD2A57F83}" srcOrd="1" destOrd="0" presId="urn:microsoft.com/office/officeart/2005/8/layout/hierarchy2"/>
    <dgm:cxn modelId="{3FDBF622-C563-48DD-B7F8-F2D038B1F505}" type="presOf" srcId="{7C1EDFC1-F443-40EC-959A-6AB4D7DA4545}" destId="{440AAD37-8846-4F95-89B0-1750BCF21D78}" srcOrd="1" destOrd="0" presId="urn:microsoft.com/office/officeart/2005/8/layout/hierarchy2"/>
    <dgm:cxn modelId="{8B151629-21D6-4FBC-BFD9-314067390269}" type="presOf" srcId="{83C691FF-B9A4-46B8-9E15-ADC5EB93A4C0}" destId="{29DC756D-BF17-4B7C-A59C-D294A9945573}" srcOrd="1" destOrd="0" presId="urn:microsoft.com/office/officeart/2005/8/layout/hierarchy2"/>
    <dgm:cxn modelId="{D6D7EC6E-6C39-490A-B5B5-FEDE3FB2AF25}" type="presOf" srcId="{068969DC-0087-47CF-AAB0-DCA61DC28D06}" destId="{64A61EDC-F69D-4E38-AC35-BFEA81CB0383}" srcOrd="0" destOrd="0" presId="urn:microsoft.com/office/officeart/2005/8/layout/hierarchy2"/>
    <dgm:cxn modelId="{597C2623-0679-4A11-9E10-4A2DDE95240F}" type="presOf" srcId="{92C635F4-35AA-48CC-A8AA-2D41C95DCC1C}" destId="{36AD32D2-8601-4EFB-BA5A-D2CD5746CAD4}" srcOrd="0" destOrd="0" presId="urn:microsoft.com/office/officeart/2005/8/layout/hierarchy2"/>
    <dgm:cxn modelId="{AF139522-E0E7-4075-9075-8574FCA47545}" type="presOf" srcId="{068969DC-0087-47CF-AAB0-DCA61DC28D06}" destId="{2B88C947-1868-49DB-93C7-F412A5439211}" srcOrd="1" destOrd="0" presId="urn:microsoft.com/office/officeart/2005/8/layout/hierarchy2"/>
    <dgm:cxn modelId="{952F6880-0624-455B-B263-8A12769303CE}" srcId="{DA02AF98-354D-49ED-A76E-C256E82C9CC3}" destId="{133C1BE5-2439-4969-B161-49193EC88C72}" srcOrd="0" destOrd="0" parTransId="{92C635F4-35AA-48CC-A8AA-2D41C95DCC1C}" sibTransId="{3B08B213-8252-45C9-B844-5BB090D65D4C}"/>
    <dgm:cxn modelId="{4938FAE5-5334-4DB5-B302-18DCB19332C7}" srcId="{C1EBE2FF-A5A7-40C5-9AFB-2A87FD6D4770}" destId="{0BE4DCDD-DAD1-4244-A145-A2B65C43E8E4}" srcOrd="0" destOrd="0" parTransId="{068969DC-0087-47CF-AAB0-DCA61DC28D06}" sibTransId="{5B71018D-0CCC-4DB3-A34D-9CA06C6CE423}"/>
    <dgm:cxn modelId="{84E3B45A-30E0-417F-9012-8048F4590313}" type="presOf" srcId="{133C1BE5-2439-4969-B161-49193EC88C72}" destId="{903AAD05-14E4-4467-ADD5-721AB3901FB4}" srcOrd="0" destOrd="0" presId="urn:microsoft.com/office/officeart/2005/8/layout/hierarchy2"/>
    <dgm:cxn modelId="{6D233F49-E41B-4D32-8053-14A49A18FF37}" type="presOf" srcId="{92C635F4-35AA-48CC-A8AA-2D41C95DCC1C}" destId="{38CB96CC-6413-4E5B-B909-98771DB81133}" srcOrd="1" destOrd="0" presId="urn:microsoft.com/office/officeart/2005/8/layout/hierarchy2"/>
    <dgm:cxn modelId="{EE0BD848-9198-4C25-A2F4-FC73E4011931}" srcId="{C1EBE2FF-A5A7-40C5-9AFB-2A87FD6D4770}" destId="{7BA9A060-8EDC-49C3-A205-C75AB23C1008}" srcOrd="1" destOrd="0" parTransId="{7C1EDFC1-F443-40EC-959A-6AB4D7DA4545}" sibTransId="{91521667-4C31-4401-9C13-343737A3D176}"/>
    <dgm:cxn modelId="{E8B0CA6B-FC88-47B3-881A-B6C136835B9C}" type="presOf" srcId="{0BE4DCDD-DAD1-4244-A145-A2B65C43E8E4}" destId="{E71F4D91-305C-4BE1-8D2F-114EDA6434F4}" srcOrd="0" destOrd="0" presId="urn:microsoft.com/office/officeart/2005/8/layout/hierarchy2"/>
    <dgm:cxn modelId="{864344A8-839A-4BCE-B642-27C113E0A7B9}" type="presOf" srcId="{1D5ABCDF-0E0C-416B-8387-9FAAEC08CC39}" destId="{7531C06E-B083-47DC-9382-9CB23052DF9A}" srcOrd="0" destOrd="0" presId="urn:microsoft.com/office/officeart/2005/8/layout/hierarchy2"/>
    <dgm:cxn modelId="{70ADFDC9-B7BB-4684-BB63-2284F3E92173}" type="presOf" srcId="{DA02AF98-354D-49ED-A76E-C256E82C9CC3}" destId="{90BD6A5C-93AE-40E4-ABBE-A11DC73B1E0E}" srcOrd="0" destOrd="0" presId="urn:microsoft.com/office/officeart/2005/8/layout/hierarchy2"/>
    <dgm:cxn modelId="{43B8070A-FC0C-40D8-B752-88850480C0DC}" type="presOf" srcId="{8E38268D-7043-43E3-81A3-189F99A98657}" destId="{61316861-FD18-46BE-9C43-84D71E9AC557}" srcOrd="0" destOrd="0" presId="urn:microsoft.com/office/officeart/2005/8/layout/hierarchy2"/>
    <dgm:cxn modelId="{38D3D62F-A07E-43F0-B804-927A525D5A7B}" srcId="{7BA9A060-8EDC-49C3-A205-C75AB23C1008}" destId="{A26BA309-EFDC-4FEB-A672-763F380F330E}" srcOrd="0" destOrd="0" parTransId="{8E38268D-7043-43E3-81A3-189F99A98657}" sibTransId="{73EACD3E-CFBF-4B26-8C6F-9067D9586ABC}"/>
    <dgm:cxn modelId="{2C02B986-E571-46BF-9EFE-60168530FF7E}" srcId="{0BE4DCDD-DAD1-4244-A145-A2B65C43E8E4}" destId="{DA02AF98-354D-49ED-A76E-C256E82C9CC3}" srcOrd="0" destOrd="0" parTransId="{83C691FF-B9A4-46B8-9E15-ADC5EB93A4C0}" sibTransId="{F4229BFE-4C14-461F-9B30-083C7AF9C9AC}"/>
    <dgm:cxn modelId="{8A2CADB8-A8D9-4531-8E0E-660BFB854953}" type="presOf" srcId="{A26BA309-EFDC-4FEB-A672-763F380F330E}" destId="{2089266D-D173-4528-AF80-B827830CC653}" srcOrd="0" destOrd="0" presId="urn:microsoft.com/office/officeart/2005/8/layout/hierarchy2"/>
    <dgm:cxn modelId="{6E3C0DC1-2EFD-4BA6-8A52-50BEE6C737E6}" type="presOf" srcId="{C1EBE2FF-A5A7-40C5-9AFB-2A87FD6D4770}" destId="{5216E1E8-2C72-4593-8667-DF28E575997A}" srcOrd="0" destOrd="0" presId="urn:microsoft.com/office/officeart/2005/8/layout/hierarchy2"/>
    <dgm:cxn modelId="{CC706BC7-13A6-4B07-AA7C-22EBF30659A0}" type="presOf" srcId="{7BA9A060-8EDC-49C3-A205-C75AB23C1008}" destId="{D69420BB-28A5-4842-BA8E-78A37D5C6F75}" srcOrd="0" destOrd="0" presId="urn:microsoft.com/office/officeart/2005/8/layout/hierarchy2"/>
    <dgm:cxn modelId="{0D1E73C8-8492-43FA-B4E8-7AE34571757F}" type="presParOf" srcId="{7531C06E-B083-47DC-9382-9CB23052DF9A}" destId="{C8AD0094-A631-4386-8637-795788FE7247}" srcOrd="0" destOrd="0" presId="urn:microsoft.com/office/officeart/2005/8/layout/hierarchy2"/>
    <dgm:cxn modelId="{962E957D-0FB2-4273-A8E1-D71A5653408F}" type="presParOf" srcId="{C8AD0094-A631-4386-8637-795788FE7247}" destId="{5216E1E8-2C72-4593-8667-DF28E575997A}" srcOrd="0" destOrd="0" presId="urn:microsoft.com/office/officeart/2005/8/layout/hierarchy2"/>
    <dgm:cxn modelId="{D2349582-D4AE-4ECD-849F-836CBA65A445}" type="presParOf" srcId="{C8AD0094-A631-4386-8637-795788FE7247}" destId="{0EF4292C-A446-46CC-B1E1-F3DD20E9FD9B}" srcOrd="1" destOrd="0" presId="urn:microsoft.com/office/officeart/2005/8/layout/hierarchy2"/>
    <dgm:cxn modelId="{FFD3AB22-797A-4CCE-9A67-631856485C37}" type="presParOf" srcId="{0EF4292C-A446-46CC-B1E1-F3DD20E9FD9B}" destId="{64A61EDC-F69D-4E38-AC35-BFEA81CB0383}" srcOrd="0" destOrd="0" presId="urn:microsoft.com/office/officeart/2005/8/layout/hierarchy2"/>
    <dgm:cxn modelId="{A965A561-AA29-4A46-98A1-4C2D4800C0F9}" type="presParOf" srcId="{64A61EDC-F69D-4E38-AC35-BFEA81CB0383}" destId="{2B88C947-1868-49DB-93C7-F412A5439211}" srcOrd="0" destOrd="0" presId="urn:microsoft.com/office/officeart/2005/8/layout/hierarchy2"/>
    <dgm:cxn modelId="{D7EFDD83-CEB3-430B-A1D3-232726DA7AD1}" type="presParOf" srcId="{0EF4292C-A446-46CC-B1E1-F3DD20E9FD9B}" destId="{4B7D3543-89D7-40B4-912B-DCA25F018346}" srcOrd="1" destOrd="0" presId="urn:microsoft.com/office/officeart/2005/8/layout/hierarchy2"/>
    <dgm:cxn modelId="{A2B6D100-D2CF-4BD4-888A-28488CA2671E}" type="presParOf" srcId="{4B7D3543-89D7-40B4-912B-DCA25F018346}" destId="{E71F4D91-305C-4BE1-8D2F-114EDA6434F4}" srcOrd="0" destOrd="0" presId="urn:microsoft.com/office/officeart/2005/8/layout/hierarchy2"/>
    <dgm:cxn modelId="{E6B91F62-397D-46A6-BB4B-1ADABCC87591}" type="presParOf" srcId="{4B7D3543-89D7-40B4-912B-DCA25F018346}" destId="{2886D3E5-5D7E-4CFD-8DB3-F974E37A4B91}" srcOrd="1" destOrd="0" presId="urn:microsoft.com/office/officeart/2005/8/layout/hierarchy2"/>
    <dgm:cxn modelId="{F150BB13-896C-4F11-BDD7-D5D7DEDFFBB9}" type="presParOf" srcId="{2886D3E5-5D7E-4CFD-8DB3-F974E37A4B91}" destId="{D01B8DB7-EEB5-4E82-8126-0C2AD1AA0F7D}" srcOrd="0" destOrd="0" presId="urn:microsoft.com/office/officeart/2005/8/layout/hierarchy2"/>
    <dgm:cxn modelId="{23B9B0BB-7D87-478B-A868-24F60B1DE14B}" type="presParOf" srcId="{D01B8DB7-EEB5-4E82-8126-0C2AD1AA0F7D}" destId="{29DC756D-BF17-4B7C-A59C-D294A9945573}" srcOrd="0" destOrd="0" presId="urn:microsoft.com/office/officeart/2005/8/layout/hierarchy2"/>
    <dgm:cxn modelId="{97D1657E-A19D-4996-9E31-F9D48550B8A8}" type="presParOf" srcId="{2886D3E5-5D7E-4CFD-8DB3-F974E37A4B91}" destId="{5B5BCF7C-42C9-4D81-A696-F8B6C5D57F61}" srcOrd="1" destOrd="0" presId="urn:microsoft.com/office/officeart/2005/8/layout/hierarchy2"/>
    <dgm:cxn modelId="{18C28B6A-2E35-46B6-9CD0-ECE5E984854E}" type="presParOf" srcId="{5B5BCF7C-42C9-4D81-A696-F8B6C5D57F61}" destId="{90BD6A5C-93AE-40E4-ABBE-A11DC73B1E0E}" srcOrd="0" destOrd="0" presId="urn:microsoft.com/office/officeart/2005/8/layout/hierarchy2"/>
    <dgm:cxn modelId="{52BC53BA-0A8B-447F-A05D-21CD3DD4A8E0}" type="presParOf" srcId="{5B5BCF7C-42C9-4D81-A696-F8B6C5D57F61}" destId="{8F9CD63C-171B-4867-9811-E802B381EE85}" srcOrd="1" destOrd="0" presId="urn:microsoft.com/office/officeart/2005/8/layout/hierarchy2"/>
    <dgm:cxn modelId="{89BEB354-F732-496F-A9C6-EA565116DE6A}" type="presParOf" srcId="{8F9CD63C-171B-4867-9811-E802B381EE85}" destId="{36AD32D2-8601-4EFB-BA5A-D2CD5746CAD4}" srcOrd="0" destOrd="0" presId="urn:microsoft.com/office/officeart/2005/8/layout/hierarchy2"/>
    <dgm:cxn modelId="{BE3A7DB6-1DEA-467A-BC41-8E3782574CCA}" type="presParOf" srcId="{36AD32D2-8601-4EFB-BA5A-D2CD5746CAD4}" destId="{38CB96CC-6413-4E5B-B909-98771DB81133}" srcOrd="0" destOrd="0" presId="urn:microsoft.com/office/officeart/2005/8/layout/hierarchy2"/>
    <dgm:cxn modelId="{C5A961C7-9007-4637-83D4-DEE90D78A471}" type="presParOf" srcId="{8F9CD63C-171B-4867-9811-E802B381EE85}" destId="{E078E0FC-EA92-4AFF-B1C3-3DDC48865E22}" srcOrd="1" destOrd="0" presId="urn:microsoft.com/office/officeart/2005/8/layout/hierarchy2"/>
    <dgm:cxn modelId="{B1BA32C3-DD59-4BA4-8102-90ACE1373122}" type="presParOf" srcId="{E078E0FC-EA92-4AFF-B1C3-3DDC48865E22}" destId="{903AAD05-14E4-4467-ADD5-721AB3901FB4}" srcOrd="0" destOrd="0" presId="urn:microsoft.com/office/officeart/2005/8/layout/hierarchy2"/>
    <dgm:cxn modelId="{BC8A4755-4403-4F1D-A98B-B61DE24FA73D}" type="presParOf" srcId="{E078E0FC-EA92-4AFF-B1C3-3DDC48865E22}" destId="{EF756C60-2683-490C-8607-98E22BEE30EA}" srcOrd="1" destOrd="0" presId="urn:microsoft.com/office/officeart/2005/8/layout/hierarchy2"/>
    <dgm:cxn modelId="{C69086E7-1439-420B-B688-67F47E431A09}" type="presParOf" srcId="{0EF4292C-A446-46CC-B1E1-F3DD20E9FD9B}" destId="{7DE9A9A8-F011-458B-BB6E-F9A5EFD3EB07}" srcOrd="2" destOrd="0" presId="urn:microsoft.com/office/officeart/2005/8/layout/hierarchy2"/>
    <dgm:cxn modelId="{F09514D0-168E-4951-8E6E-BA9C2E92500B}" type="presParOf" srcId="{7DE9A9A8-F011-458B-BB6E-F9A5EFD3EB07}" destId="{440AAD37-8846-4F95-89B0-1750BCF21D78}" srcOrd="0" destOrd="0" presId="urn:microsoft.com/office/officeart/2005/8/layout/hierarchy2"/>
    <dgm:cxn modelId="{7EB54A67-F70A-4724-8859-22D28982F064}" type="presParOf" srcId="{0EF4292C-A446-46CC-B1E1-F3DD20E9FD9B}" destId="{48F371A0-AC52-4D05-A602-8C879B39160A}" srcOrd="3" destOrd="0" presId="urn:microsoft.com/office/officeart/2005/8/layout/hierarchy2"/>
    <dgm:cxn modelId="{059C6949-7747-43BD-942E-88932C8E1D3D}" type="presParOf" srcId="{48F371A0-AC52-4D05-A602-8C879B39160A}" destId="{D69420BB-28A5-4842-BA8E-78A37D5C6F75}" srcOrd="0" destOrd="0" presId="urn:microsoft.com/office/officeart/2005/8/layout/hierarchy2"/>
    <dgm:cxn modelId="{1658BB98-8E0B-43AF-BDC0-FE2617C32F04}" type="presParOf" srcId="{48F371A0-AC52-4D05-A602-8C879B39160A}" destId="{ED37C10D-980A-4F91-80A4-F5ABBA0D7D07}" srcOrd="1" destOrd="0" presId="urn:microsoft.com/office/officeart/2005/8/layout/hierarchy2"/>
    <dgm:cxn modelId="{28D8C057-DB66-4522-9F4C-7EBD9183D18E}" type="presParOf" srcId="{ED37C10D-980A-4F91-80A4-F5ABBA0D7D07}" destId="{61316861-FD18-46BE-9C43-84D71E9AC557}" srcOrd="0" destOrd="0" presId="urn:microsoft.com/office/officeart/2005/8/layout/hierarchy2"/>
    <dgm:cxn modelId="{22AED413-A400-48C8-914C-F0E005247078}" type="presParOf" srcId="{61316861-FD18-46BE-9C43-84D71E9AC557}" destId="{3104356F-1A2D-4A0C-80EC-612BD2A57F83}" srcOrd="0" destOrd="0" presId="urn:microsoft.com/office/officeart/2005/8/layout/hierarchy2"/>
    <dgm:cxn modelId="{E96F7EE9-83ED-45EC-A96F-AB03F676EA1F}" type="presParOf" srcId="{ED37C10D-980A-4F91-80A4-F5ABBA0D7D07}" destId="{46BCEFFA-12DB-4661-A000-F7DAF237590E}" srcOrd="1" destOrd="0" presId="urn:microsoft.com/office/officeart/2005/8/layout/hierarchy2"/>
    <dgm:cxn modelId="{F4F7EFB7-CE87-4D8C-AB10-90E021073742}" type="presParOf" srcId="{46BCEFFA-12DB-4661-A000-F7DAF237590E}" destId="{2089266D-D173-4528-AF80-B827830CC653}" srcOrd="0" destOrd="0" presId="urn:microsoft.com/office/officeart/2005/8/layout/hierarchy2"/>
    <dgm:cxn modelId="{B4CA9FE3-DB3A-4832-B6E8-01D5ECCB2E87}" type="presParOf" srcId="{46BCEFFA-12DB-4661-A000-F7DAF237590E}" destId="{9F709839-398A-43DC-BF16-AF0F67C9F1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6E1E8-2C72-4593-8667-DF28E575997A}">
      <dsp:nvSpPr>
        <dsp:cNvPr id="0" name=""/>
        <dsp:cNvSpPr/>
      </dsp:nvSpPr>
      <dsp:spPr>
        <a:xfrm>
          <a:off x="0" y="131813"/>
          <a:ext cx="2693519" cy="318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 dirty="0"/>
            <a:t>VG1: </a:t>
          </a:r>
          <a:r>
            <a:rPr lang="nb-NO" sz="1600" b="0" kern="1200" dirty="0" smtClean="0"/>
            <a:t>Oppstart </a:t>
          </a:r>
          <a:r>
            <a:rPr lang="nb-NO" sz="1600" kern="1200" dirty="0" smtClean="0"/>
            <a:t>toppidrett 1 som programfag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Obligatorisk oppmøte</a:t>
          </a:r>
          <a:endParaRPr lang="nb-NO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Innføring i basistrening, normer, verdier, </a:t>
          </a:r>
          <a:r>
            <a:rPr lang="nb-NO" sz="1600" kern="1200" dirty="0" smtClean="0"/>
            <a:t>24-timersutøver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 dirty="0" smtClean="0"/>
            <a:t>VG1: Tilrettelegging for trening</a:t>
          </a:r>
        </a:p>
      </dsp:txBody>
      <dsp:txXfrm>
        <a:off x="78890" y="210703"/>
        <a:ext cx="2535739" cy="3026916"/>
      </dsp:txXfrm>
    </dsp:sp>
    <dsp:sp modelId="{64A61EDC-F69D-4E38-AC35-BFEA81CB0383}">
      <dsp:nvSpPr>
        <dsp:cNvPr id="0" name=""/>
        <dsp:cNvSpPr/>
      </dsp:nvSpPr>
      <dsp:spPr>
        <a:xfrm rot="18874925">
          <a:off x="2547857" y="1355111"/>
          <a:ext cx="977372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977372" y="20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012109" y="1351662"/>
        <a:ext cx="48868" cy="48868"/>
      </dsp:txXfrm>
    </dsp:sp>
    <dsp:sp modelId="{E71F4D91-305C-4BE1-8D2F-114EDA6434F4}">
      <dsp:nvSpPr>
        <dsp:cNvPr id="0" name=""/>
        <dsp:cNvSpPr/>
      </dsp:nvSpPr>
      <dsp:spPr>
        <a:xfrm>
          <a:off x="3379567" y="419243"/>
          <a:ext cx="2658310" cy="1217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VG2: 3 </a:t>
          </a:r>
          <a:r>
            <a:rPr lang="nb-NO" sz="1600" kern="1200" dirty="0" smtClean="0"/>
            <a:t>programfag </a:t>
          </a:r>
          <a:r>
            <a:rPr lang="nb-NO" sz="1600" kern="1200" dirty="0"/>
            <a:t>+ toppidrett 1 som programfag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Obligatorisk oppmøte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Teori, trening, ferdigheter</a:t>
          </a:r>
        </a:p>
      </dsp:txBody>
      <dsp:txXfrm>
        <a:off x="3415229" y="454905"/>
        <a:ext cx="2586986" cy="1146253"/>
      </dsp:txXfrm>
    </dsp:sp>
    <dsp:sp modelId="{D01B8DB7-EEB5-4E82-8126-0C2AD1AA0F7D}">
      <dsp:nvSpPr>
        <dsp:cNvPr id="0" name=""/>
        <dsp:cNvSpPr/>
      </dsp:nvSpPr>
      <dsp:spPr>
        <a:xfrm rot="21542825">
          <a:off x="6037824" y="1000642"/>
          <a:ext cx="770095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770095" y="20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6403620" y="1002375"/>
        <a:ext cx="38504" cy="38504"/>
      </dsp:txXfrm>
    </dsp:sp>
    <dsp:sp modelId="{90BD6A5C-93AE-40E4-ABBE-A11DC73B1E0E}">
      <dsp:nvSpPr>
        <dsp:cNvPr id="0" name=""/>
        <dsp:cNvSpPr/>
      </dsp:nvSpPr>
      <dsp:spPr>
        <a:xfrm>
          <a:off x="6807867" y="418156"/>
          <a:ext cx="2575850" cy="119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VG3: 2 </a:t>
          </a:r>
          <a:r>
            <a:rPr lang="nb-NO" sz="1600" kern="1200" dirty="0" smtClean="0"/>
            <a:t>programfag </a:t>
          </a:r>
          <a:r>
            <a:rPr lang="nb-NO" sz="1600" kern="1200" dirty="0"/>
            <a:t>+ toppidrett 2 som programfag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Obligatorisk oppmøte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Teori, trening, ferdigheter</a:t>
          </a:r>
        </a:p>
      </dsp:txBody>
      <dsp:txXfrm>
        <a:off x="6842842" y="453131"/>
        <a:ext cx="2505900" cy="1124186"/>
      </dsp:txXfrm>
    </dsp:sp>
    <dsp:sp modelId="{36AD32D2-8601-4EFB-BA5A-D2CD5746CAD4}">
      <dsp:nvSpPr>
        <dsp:cNvPr id="0" name=""/>
        <dsp:cNvSpPr/>
      </dsp:nvSpPr>
      <dsp:spPr>
        <a:xfrm rot="3424605">
          <a:off x="9111506" y="1494790"/>
          <a:ext cx="1192641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192641" y="20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9678010" y="1485959"/>
        <a:ext cx="59632" cy="59632"/>
      </dsp:txXfrm>
    </dsp:sp>
    <dsp:sp modelId="{903AAD05-14E4-4467-ADD5-721AB3901FB4}">
      <dsp:nvSpPr>
        <dsp:cNvPr id="0" name=""/>
        <dsp:cNvSpPr/>
      </dsp:nvSpPr>
      <dsp:spPr>
        <a:xfrm>
          <a:off x="10031936" y="1856662"/>
          <a:ext cx="1326065" cy="31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smtClean="0"/>
            <a:t>4. år?</a:t>
          </a:r>
          <a:endParaRPr lang="nb-NO" sz="1600" kern="1200" dirty="0"/>
        </a:p>
      </dsp:txBody>
      <dsp:txXfrm>
        <a:off x="10041289" y="1866015"/>
        <a:ext cx="1307359" cy="300623"/>
      </dsp:txXfrm>
    </dsp:sp>
    <dsp:sp modelId="{7DE9A9A8-F011-458B-BB6E-F9A5EFD3EB07}">
      <dsp:nvSpPr>
        <dsp:cNvPr id="0" name=""/>
        <dsp:cNvSpPr/>
      </dsp:nvSpPr>
      <dsp:spPr>
        <a:xfrm rot="3904945">
          <a:off x="2220203" y="2444955"/>
          <a:ext cx="1635831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635831" y="20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997223" y="2425045"/>
        <a:ext cx="81791" cy="81791"/>
      </dsp:txXfrm>
    </dsp:sp>
    <dsp:sp modelId="{D69420BB-28A5-4842-BA8E-78A37D5C6F75}">
      <dsp:nvSpPr>
        <dsp:cNvPr id="0" name=""/>
        <dsp:cNvSpPr/>
      </dsp:nvSpPr>
      <dsp:spPr>
        <a:xfrm>
          <a:off x="3382718" y="2640395"/>
          <a:ext cx="2611112" cy="113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VG2: 4 programfag + </a:t>
          </a:r>
          <a:r>
            <a:rPr lang="nb-NO" sz="1600" kern="1200" dirty="0" smtClean="0"/>
            <a:t>tilrettelegging for trening</a:t>
          </a:r>
          <a:endParaRPr lang="nb-NO" sz="1600" kern="1200" dirty="0"/>
        </a:p>
      </dsp:txBody>
      <dsp:txXfrm>
        <a:off x="3415951" y="2673628"/>
        <a:ext cx="2544646" cy="1068184"/>
      </dsp:txXfrm>
    </dsp:sp>
    <dsp:sp modelId="{61316861-FD18-46BE-9C43-84D71E9AC557}">
      <dsp:nvSpPr>
        <dsp:cNvPr id="0" name=""/>
        <dsp:cNvSpPr/>
      </dsp:nvSpPr>
      <dsp:spPr>
        <a:xfrm rot="39726">
          <a:off x="5993804" y="3191378"/>
          <a:ext cx="803632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803632" y="20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6375529" y="3192272"/>
        <a:ext cx="40181" cy="40181"/>
      </dsp:txXfrm>
    </dsp:sp>
    <dsp:sp modelId="{2089266D-D173-4528-AF80-B827830CC653}">
      <dsp:nvSpPr>
        <dsp:cNvPr id="0" name=""/>
        <dsp:cNvSpPr/>
      </dsp:nvSpPr>
      <dsp:spPr>
        <a:xfrm>
          <a:off x="6797410" y="2658967"/>
          <a:ext cx="2507403" cy="111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VG3: 3 </a:t>
          </a:r>
          <a:r>
            <a:rPr lang="nb-NO" sz="1600" kern="1200" dirty="0"/>
            <a:t>programfag </a:t>
          </a:r>
          <a:r>
            <a:rPr lang="nb-NO" sz="1600" kern="1200" dirty="0" smtClean="0"/>
            <a:t>+ tilrettelegging for trening</a:t>
          </a:r>
          <a:endParaRPr lang="nb-NO" sz="1600" kern="1200" dirty="0"/>
        </a:p>
      </dsp:txBody>
      <dsp:txXfrm>
        <a:off x="6830099" y="2691656"/>
        <a:ext cx="2442025" cy="105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E6581-6878-4BB4-ACBD-4EC57CCDFEAF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D21B9-F3F5-49FF-A42F-B3DE575C2F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12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3C598-2516-43D4-8692-7D3AFD80ED9F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0672-2893-4CC5-B4B6-58AEEA049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24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08" y="935650"/>
            <a:ext cx="6172277" cy="516994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374710" y="1751527"/>
            <a:ext cx="8880144" cy="1879279"/>
          </a:xfrm>
        </p:spPr>
        <p:txBody>
          <a:bodyPr anchor="b"/>
          <a:lstStyle>
            <a:lvl1pPr algn="r">
              <a:defRPr sz="6000" baseline="0"/>
            </a:lvl1pPr>
          </a:lstStyle>
          <a:p>
            <a:r>
              <a:rPr lang="nb-NO" dirty="0"/>
              <a:t>Toppidrett på Nydalen 2017/18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732060" y="3644204"/>
            <a:ext cx="5522794" cy="87101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Ansvarlig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857" y="0"/>
            <a:ext cx="10124625" cy="1323834"/>
          </a:xfrm>
          <a:prstGeom prst="rect">
            <a:avLst/>
          </a:prstGeom>
        </p:spPr>
      </p:pic>
      <p:pic>
        <p:nvPicPr>
          <p:cNvPr id="6" name="Bilde 5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0" y="77337"/>
            <a:ext cx="2275349" cy="169687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3"/>
          <a:stretch/>
        </p:blipFill>
        <p:spPr>
          <a:xfrm>
            <a:off x="2728869" y="2439"/>
            <a:ext cx="9475849" cy="115551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4117"/>
            <a:ext cx="5181600" cy="375630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94117"/>
            <a:ext cx="5181600" cy="363347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5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7" y="-597"/>
            <a:ext cx="2450523" cy="18121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9177" r="3613" b="25719"/>
          <a:stretch/>
        </p:blipFill>
        <p:spPr>
          <a:xfrm>
            <a:off x="2476680" y="-598"/>
            <a:ext cx="9745298" cy="1064525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4117"/>
            <a:ext cx="5181600" cy="375630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94117"/>
            <a:ext cx="5181600" cy="363347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4" y="22748"/>
            <a:ext cx="2445173" cy="192269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666" y="8640"/>
            <a:ext cx="9544334" cy="114219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4117"/>
            <a:ext cx="5181600" cy="375630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94117"/>
            <a:ext cx="5181600" cy="363347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3" y="0"/>
            <a:ext cx="2442153" cy="194544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976" y="-1"/>
            <a:ext cx="9697117" cy="108531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4117"/>
            <a:ext cx="5181600" cy="375630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94117"/>
            <a:ext cx="5181600" cy="363347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15229" r="83993" b="18406"/>
          <a:stretch/>
        </p:blipFill>
        <p:spPr>
          <a:xfrm>
            <a:off x="-1" y="-4549"/>
            <a:ext cx="2447867" cy="194999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810" y="13649"/>
            <a:ext cx="9689906" cy="1126254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4117"/>
            <a:ext cx="5181600" cy="375630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94117"/>
            <a:ext cx="5181600" cy="363347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6" y="-1"/>
            <a:ext cx="2421460" cy="1945447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66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66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383" y="2"/>
            <a:ext cx="9685364" cy="1095190"/>
          </a:xfrm>
          <a:prstGeom prst="rect">
            <a:avLst/>
          </a:prstGeom>
        </p:spPr>
      </p:pic>
      <p:pic>
        <p:nvPicPr>
          <p:cNvPr id="15" name="Bilde 14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8116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66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66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5" name="Bilde 14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811694"/>
            <a:ext cx="12210104" cy="10463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7" y="-597"/>
            <a:ext cx="2450523" cy="181215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897039" y="1278341"/>
            <a:ext cx="9456760" cy="66710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9177" r="3613" b="25719"/>
          <a:stretch/>
        </p:blipFill>
        <p:spPr>
          <a:xfrm>
            <a:off x="2476680" y="-598"/>
            <a:ext cx="9745298" cy="1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15229" r="83993" b="18406"/>
          <a:stretch/>
        </p:blipFill>
        <p:spPr>
          <a:xfrm>
            <a:off x="-1" y="-4549"/>
            <a:ext cx="2447867" cy="194999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810" y="13649"/>
            <a:ext cx="9689906" cy="1126254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66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66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5" name="Bilde 14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8116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4" y="22748"/>
            <a:ext cx="2445173" cy="192269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666" y="8640"/>
            <a:ext cx="9544334" cy="1142191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66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66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5" name="Bilde 14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8116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0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3" y="0"/>
            <a:ext cx="2442153" cy="19454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976" y="-1"/>
            <a:ext cx="9697117" cy="1085311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66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66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5" name="Bilde 14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8116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15229" r="83993" b="18406"/>
          <a:stretch/>
        </p:blipFill>
        <p:spPr>
          <a:xfrm>
            <a:off x="-1" y="-4549"/>
            <a:ext cx="2447867" cy="194999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129049" y="1278341"/>
            <a:ext cx="9224750" cy="6671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Endring i opplæringslovens §9a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2165774"/>
            <a:ext cx="10515600" cy="3484400"/>
          </a:xfrm>
        </p:spPr>
        <p:txBody>
          <a:bodyPr>
            <a:normAutofit/>
          </a:bodyPr>
          <a:lstStyle>
            <a:lvl1pPr marL="0" indent="0">
              <a:buNone/>
              <a:defRPr lang="nb-NO" sz="2000" smtClean="0">
                <a:effectLst/>
              </a:defRPr>
            </a:lvl1pPr>
          </a:lstStyle>
          <a:p>
            <a:pPr lvl="0"/>
            <a:endParaRPr lang="nb-N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810" y="13649"/>
            <a:ext cx="9689906" cy="1126254"/>
          </a:xfrm>
          <a:prstGeom prst="rect">
            <a:avLst/>
          </a:prstGeom>
        </p:spPr>
      </p:pic>
      <p:pic>
        <p:nvPicPr>
          <p:cNvPr id="6" name="Bilde 5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5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0" y="77337"/>
            <a:ext cx="2275349" cy="169687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3"/>
          <a:stretch/>
        </p:blipFill>
        <p:spPr>
          <a:xfrm>
            <a:off x="2728869" y="2439"/>
            <a:ext cx="9475849" cy="1155511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66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66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5" name="Bilde 14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8116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2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2E9-F33A-48C4-9B66-662CBA411406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6E5-67D0-4BBF-9F46-DF87965C7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74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30" y="1296538"/>
            <a:ext cx="6691952" cy="513434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374710" y="2331828"/>
            <a:ext cx="8880144" cy="1298978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732060" y="3644204"/>
            <a:ext cx="5522794" cy="87101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Ansvarlig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319" y="0"/>
            <a:ext cx="10176681" cy="1296538"/>
          </a:xfrm>
          <a:prstGeom prst="rect">
            <a:avLst/>
          </a:prstGeom>
        </p:spPr>
      </p:pic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86" y="719109"/>
            <a:ext cx="7025032" cy="563163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374710" y="2331828"/>
            <a:ext cx="8880144" cy="1298978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732060" y="3644204"/>
            <a:ext cx="5522794" cy="87101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Ansvarlig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925" y="-15584"/>
            <a:ext cx="10213075" cy="1241946"/>
          </a:xfrm>
          <a:prstGeom prst="rect">
            <a:avLst/>
          </a:prstGeom>
        </p:spPr>
      </p:pic>
      <p:pic>
        <p:nvPicPr>
          <p:cNvPr id="6" name="Bilde 5" descr="NY2_ORGINALheaderUDEinterfac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3" y="0"/>
            <a:ext cx="2442153" cy="19454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9049" y="1278341"/>
            <a:ext cx="9224750" cy="66710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199" y="2165773"/>
            <a:ext cx="10515600" cy="3661821"/>
          </a:xfrm>
        </p:spPr>
        <p:txBody>
          <a:bodyPr/>
          <a:lstStyle/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9-a ( Linn)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Trenere/ ansatt – holdning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Kontraktene ( Trine)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Hallfordeling – bruk av fasiliteter på Nydalen </a:t>
            </a:r>
            <a:r>
              <a:rPr lang="nb-NO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vgs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Øyvind/ Trine)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3-årig løp – verdier – holdninger – organisering av tilbudet 2017-18 ( Øyvind/ Trine)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Erfaringer så langt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Lederutvikling (Trine/ Øyvind)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Evt.</a:t>
            </a: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976" y="-1"/>
            <a:ext cx="9697117" cy="1085311"/>
          </a:xfrm>
          <a:prstGeom prst="rect">
            <a:avLst/>
          </a:prstGeom>
        </p:spPr>
      </p:pic>
      <p:pic>
        <p:nvPicPr>
          <p:cNvPr id="8" name="Bilde 7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1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0" y="77337"/>
            <a:ext cx="2275349" cy="16968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9049" y="1278341"/>
            <a:ext cx="9224750" cy="66710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2165773"/>
            <a:ext cx="10515600" cy="366182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3"/>
          <a:stretch/>
        </p:blipFill>
        <p:spPr>
          <a:xfrm>
            <a:off x="2728869" y="2439"/>
            <a:ext cx="9475849" cy="11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4" y="22748"/>
            <a:ext cx="2445173" cy="192269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9049" y="1278341"/>
            <a:ext cx="9224750" cy="66710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2165773"/>
            <a:ext cx="10515600" cy="366182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666" y="8640"/>
            <a:ext cx="9544334" cy="1142191"/>
          </a:xfrm>
          <a:prstGeom prst="rect">
            <a:avLst/>
          </a:prstGeom>
        </p:spPr>
      </p:pic>
      <p:pic>
        <p:nvPicPr>
          <p:cNvPr id="6" name="Bilde 5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1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7" y="-597"/>
            <a:ext cx="2450523" cy="181215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97039" y="1278341"/>
            <a:ext cx="9456760" cy="66710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2165773"/>
            <a:ext cx="10515600" cy="3527929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9177" r="3613" b="25719"/>
          <a:stretch/>
        </p:blipFill>
        <p:spPr>
          <a:xfrm>
            <a:off x="2476680" y="-598"/>
            <a:ext cx="9745298" cy="1064525"/>
          </a:xfrm>
          <a:prstGeom prst="rect">
            <a:avLst/>
          </a:prstGeom>
        </p:spPr>
      </p:pic>
      <p:pic>
        <p:nvPicPr>
          <p:cNvPr id="6" name="Bilde 5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6" y="-1"/>
            <a:ext cx="2421460" cy="1945447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4117"/>
            <a:ext cx="5181600" cy="375630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94117"/>
            <a:ext cx="5181600" cy="3633477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 txBox="1">
            <a:spLocks/>
          </p:cNvSpPr>
          <p:nvPr userDrawn="1"/>
        </p:nvSpPr>
        <p:spPr>
          <a:xfrm>
            <a:off x="2129049" y="1278341"/>
            <a:ext cx="9224750" cy="66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383" y="2"/>
            <a:ext cx="9685364" cy="1095190"/>
          </a:xfrm>
          <a:prstGeom prst="rect">
            <a:avLst/>
          </a:prstGeom>
        </p:spPr>
      </p:pic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5827594"/>
            <a:ext cx="12210104" cy="1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22E9-F33A-48C4-9B66-662CBA411406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0F6E5-67D0-4BBF-9F46-DF87965C7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00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74" r:id="rId4"/>
    <p:sldLayoutId id="2147483663" r:id="rId5"/>
    <p:sldLayoutId id="2147483679" r:id="rId6"/>
    <p:sldLayoutId id="2147483667" r:id="rId7"/>
    <p:sldLayoutId id="2147483665" r:id="rId8"/>
    <p:sldLayoutId id="2147483664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53" r:id="rId15"/>
    <p:sldLayoutId id="2147483675" r:id="rId16"/>
    <p:sldLayoutId id="2147483676" r:id="rId17"/>
    <p:sldLayoutId id="2147483677" r:id="rId18"/>
    <p:sldLayoutId id="2147483678" r:id="rId19"/>
    <p:sldLayoutId id="2147483680" r:id="rId20"/>
    <p:sldLayoutId id="214748368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Toppidrett på Nydalen vgs.</a:t>
            </a:r>
            <a:br>
              <a:rPr lang="nb-NO" dirty="0"/>
            </a:br>
            <a:r>
              <a:rPr lang="nb-NO" dirty="0" smtClean="0"/>
              <a:t>2019-20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176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Ukeplan fotball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866192"/>
              </p:ext>
            </p:extLst>
          </p:nvPr>
        </p:nvGraphicFramePr>
        <p:xfrm>
          <a:off x="942703" y="2262596"/>
          <a:ext cx="1055261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966">
                  <a:extLst>
                    <a:ext uri="{9D8B030D-6E8A-4147-A177-3AD203B41FA5}">
                      <a16:colId xmlns:a16="http://schemas.microsoft.com/office/drawing/2014/main" val="1213485548"/>
                    </a:ext>
                  </a:extLst>
                </a:gridCol>
                <a:gridCol w="3056708">
                  <a:extLst>
                    <a:ext uri="{9D8B030D-6E8A-4147-A177-3AD203B41FA5}">
                      <a16:colId xmlns:a16="http://schemas.microsoft.com/office/drawing/2014/main" val="3436071784"/>
                    </a:ext>
                  </a:extLst>
                </a:gridCol>
                <a:gridCol w="3500846">
                  <a:extLst>
                    <a:ext uri="{9D8B030D-6E8A-4147-A177-3AD203B41FA5}">
                      <a16:colId xmlns:a16="http://schemas.microsoft.com/office/drawing/2014/main" val="348646681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1759102859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950793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Mandag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Onsdag</a:t>
                      </a:r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Fredag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3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 smtClean="0"/>
                        <a:t>Egentrening</a:t>
                      </a:r>
                      <a:endParaRPr lang="nb-NO" b="0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Fotball</a:t>
                      </a:r>
                      <a:r>
                        <a:rPr lang="nb-NO" b="1" baseline="0" dirty="0" smtClean="0"/>
                        <a:t> (Lyn)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Lærerstyrt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basisøkt</a:t>
                      </a:r>
                      <a:endParaRPr lang="nb-NO" baseline="0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Fotball</a:t>
                      </a:r>
                      <a:r>
                        <a:rPr lang="nb-NO" baseline="0" dirty="0" smtClean="0"/>
                        <a:t> (Lyn)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8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dirty="0" smtClean="0"/>
                        <a:t>Egentrening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Fotball</a:t>
                      </a:r>
                      <a:r>
                        <a:rPr lang="nb-NO" b="1" baseline="0" dirty="0" smtClean="0"/>
                        <a:t> (Lyn)</a:t>
                      </a:r>
                    </a:p>
                    <a:p>
                      <a:pPr algn="ctr"/>
                      <a:endParaRPr lang="nb-NO" b="1" dirty="0"/>
                    </a:p>
                    <a:p>
                      <a:pPr algn="ctr"/>
                      <a:endParaRPr lang="nb-NO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dirty="0" smtClean="0"/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Fotball</a:t>
                      </a:r>
                      <a:r>
                        <a:rPr lang="nb-NO" b="1" baseline="0" dirty="0" smtClean="0"/>
                        <a:t> (Lyn)</a:t>
                      </a:r>
                    </a:p>
                    <a:p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2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Vg3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dirty="0" smtClean="0"/>
                        <a:t>Egentrening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Fotball</a:t>
                      </a:r>
                      <a:r>
                        <a:rPr lang="nb-NO" b="1" baseline="0" dirty="0" smtClean="0"/>
                        <a:t> (Lyn)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dirty="0" smtClean="0"/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Fotball</a:t>
                      </a:r>
                      <a:r>
                        <a:rPr lang="nb-NO" b="1" baseline="0" dirty="0" smtClean="0"/>
                        <a:t> (Lyn)</a:t>
                      </a:r>
                    </a:p>
                    <a:p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4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81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Ukeplan volleyball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97683"/>
              </p:ext>
            </p:extLst>
          </p:nvPr>
        </p:nvGraphicFramePr>
        <p:xfrm>
          <a:off x="970695" y="1945447"/>
          <a:ext cx="10552611" cy="376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966">
                  <a:extLst>
                    <a:ext uri="{9D8B030D-6E8A-4147-A177-3AD203B41FA5}">
                      <a16:colId xmlns:a16="http://schemas.microsoft.com/office/drawing/2014/main" val="1213485548"/>
                    </a:ext>
                  </a:extLst>
                </a:gridCol>
                <a:gridCol w="3056708">
                  <a:extLst>
                    <a:ext uri="{9D8B030D-6E8A-4147-A177-3AD203B41FA5}">
                      <a16:colId xmlns:a16="http://schemas.microsoft.com/office/drawing/2014/main" val="3436071784"/>
                    </a:ext>
                  </a:extLst>
                </a:gridCol>
                <a:gridCol w="3500846">
                  <a:extLst>
                    <a:ext uri="{9D8B030D-6E8A-4147-A177-3AD203B41FA5}">
                      <a16:colId xmlns:a16="http://schemas.microsoft.com/office/drawing/2014/main" val="348646681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1759102859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950793612"/>
                    </a:ext>
                  </a:extLst>
                </a:gridCol>
              </a:tblGrid>
              <a:tr h="339815">
                <a:tc>
                  <a:txBody>
                    <a:bodyPr/>
                    <a:lstStyle/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Mandag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Onsdag</a:t>
                      </a:r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Fredag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30560"/>
                  </a:ext>
                </a:extLst>
              </a:tr>
              <a:tr h="1104399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Volleyball</a:t>
                      </a:r>
                    </a:p>
                    <a:p>
                      <a:pPr algn="ctr"/>
                      <a:r>
                        <a:rPr lang="nb-NO" b="1" dirty="0" smtClean="0"/>
                        <a:t>(Faglærer</a:t>
                      </a:r>
                      <a:r>
                        <a:rPr lang="nb-NO" b="1" baseline="0" dirty="0" smtClean="0"/>
                        <a:t> volleyball)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baseline="0" dirty="0" smtClean="0"/>
                        <a:t>Volleyball (Koll)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Lærerstyrt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basisøkt</a:t>
                      </a:r>
                      <a:endParaRPr lang="nb-NO" baseline="0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Lærerstyrt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basisøkt</a:t>
                      </a:r>
                      <a:endParaRPr lang="nb-NO" baseline="0" dirty="0" smtClean="0"/>
                    </a:p>
                    <a:p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80942"/>
                  </a:ext>
                </a:extLst>
              </a:tr>
              <a:tr h="1104399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Volleyball</a:t>
                      </a:r>
                    </a:p>
                    <a:p>
                      <a:pPr algn="ctr"/>
                      <a:r>
                        <a:rPr lang="nb-NO" b="1" dirty="0" smtClean="0"/>
                        <a:t>(Faglærer</a:t>
                      </a:r>
                      <a:r>
                        <a:rPr lang="nb-NO" b="1" baseline="0" dirty="0" smtClean="0"/>
                        <a:t> volleyball)</a:t>
                      </a:r>
                      <a:endParaRPr lang="nb-NO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baseline="0" dirty="0" smtClean="0"/>
                        <a:t>Volleyball (Koll)</a:t>
                      </a:r>
                    </a:p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dirty="0" smtClean="0"/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29225"/>
                  </a:ext>
                </a:extLst>
              </a:tr>
              <a:tr h="1104399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Vg3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Volleyball</a:t>
                      </a:r>
                    </a:p>
                    <a:p>
                      <a:pPr algn="ctr"/>
                      <a:r>
                        <a:rPr lang="nb-NO" b="1" dirty="0" smtClean="0"/>
                        <a:t>(Faglærer</a:t>
                      </a:r>
                      <a:r>
                        <a:rPr lang="nb-NO" b="1" baseline="0" dirty="0" smtClean="0"/>
                        <a:t> volleyball)</a:t>
                      </a:r>
                      <a:endParaRPr lang="nb-NO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baseline="0" dirty="0" smtClean="0"/>
                        <a:t>Volleyball (Koll)</a:t>
                      </a:r>
                    </a:p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dirty="0" smtClean="0"/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dirty="0" smtClean="0"/>
                    </a:p>
                    <a:p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4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2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Ukeplan O2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994146"/>
              </p:ext>
            </p:extLst>
          </p:nvPr>
        </p:nvGraphicFramePr>
        <p:xfrm>
          <a:off x="942703" y="2262595"/>
          <a:ext cx="10202035" cy="320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139">
                  <a:extLst>
                    <a:ext uri="{9D8B030D-6E8A-4147-A177-3AD203B41FA5}">
                      <a16:colId xmlns:a16="http://schemas.microsoft.com/office/drawing/2014/main" val="1213485548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3436071784"/>
                    </a:ext>
                  </a:extLst>
                </a:gridCol>
                <a:gridCol w="1736707">
                  <a:extLst>
                    <a:ext uri="{9D8B030D-6E8A-4147-A177-3AD203B41FA5}">
                      <a16:colId xmlns:a16="http://schemas.microsoft.com/office/drawing/2014/main" val="3105044824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48646681"/>
                    </a:ext>
                  </a:extLst>
                </a:gridCol>
                <a:gridCol w="2876061">
                  <a:extLst>
                    <a:ext uri="{9D8B030D-6E8A-4147-A177-3AD203B41FA5}">
                      <a16:colId xmlns:a16="http://schemas.microsoft.com/office/drawing/2014/main" val="1943275476"/>
                    </a:ext>
                  </a:extLst>
                </a:gridCol>
              </a:tblGrid>
              <a:tr h="512823">
                <a:tc>
                  <a:txBody>
                    <a:bodyPr/>
                    <a:lstStyle/>
                    <a:p>
                      <a:pPr algn="ctr"/>
                      <a:endParaRPr lang="nb-NO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Mandag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Onsdag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Fredag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30560"/>
                  </a:ext>
                </a:extLst>
              </a:tr>
              <a:tr h="8974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 smtClean="0"/>
                        <a:t>Fellestrening basis i hall</a:t>
                      </a:r>
                      <a:endParaRPr lang="nb-N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 smtClean="0"/>
                        <a:t>Egentrening</a:t>
                      </a:r>
                      <a:endParaRPr lang="nb-N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Langkjøring felles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dirty="0" smtClean="0"/>
                        <a:t>Egentrening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80942"/>
                  </a:ext>
                </a:extLst>
              </a:tr>
              <a:tr h="8974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Fellestrening basis i hall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dirty="0" smtClean="0"/>
                        <a:t>Egentrening</a:t>
                      </a:r>
                    </a:p>
                    <a:p>
                      <a:endParaRPr lang="nb-N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Langkjøring felles</a:t>
                      </a:r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baseline="0" dirty="0" smtClean="0"/>
                    </a:p>
                    <a:p>
                      <a:endParaRPr lang="nb-NO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29225"/>
                  </a:ext>
                </a:extLst>
              </a:tr>
              <a:tr h="8974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Vg3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Fellestrening basis i hall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dirty="0" smtClean="0"/>
                        <a:t>Egentrening</a:t>
                      </a:r>
                    </a:p>
                    <a:p>
                      <a:endParaRPr lang="nb-N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Langkjøring felles</a:t>
                      </a:r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baseline="0" dirty="0" smtClean="0"/>
                    </a:p>
                    <a:p>
                      <a:endParaRPr lang="nb-NO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4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17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9049" y="1311897"/>
            <a:ext cx="9224750" cy="667106"/>
          </a:xfrm>
        </p:spPr>
        <p:txBody>
          <a:bodyPr>
            <a:normAutofit fontScale="90000"/>
          </a:bodyPr>
          <a:lstStyle/>
          <a:p>
            <a:r>
              <a:rPr lang="nb-NO" dirty="0"/>
              <a:t>Toppidrett på Nydalen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Rektor: Linn Siri Jensen</a:t>
            </a:r>
          </a:p>
          <a:p>
            <a:r>
              <a:rPr lang="nb-NO" dirty="0"/>
              <a:t>Ansvarlig toppidrett: Trine Kalsæg</a:t>
            </a:r>
          </a:p>
          <a:p>
            <a:r>
              <a:rPr lang="nb-NO" dirty="0"/>
              <a:t>Faglærere: </a:t>
            </a:r>
          </a:p>
          <a:p>
            <a:r>
              <a:rPr lang="nb-NO" dirty="0"/>
              <a:t>O2: Øyvind Tønsager</a:t>
            </a:r>
          </a:p>
          <a:p>
            <a:r>
              <a:rPr lang="nb-NO" dirty="0" smtClean="0"/>
              <a:t>Håndball</a:t>
            </a:r>
            <a:r>
              <a:rPr lang="nb-NO" dirty="0"/>
              <a:t>: Aleksander Eidsvåg</a:t>
            </a:r>
          </a:p>
          <a:p>
            <a:r>
              <a:rPr lang="nb-NO" dirty="0"/>
              <a:t>Volleyball: Per Egil Jakobsen</a:t>
            </a:r>
          </a:p>
          <a:p>
            <a:r>
              <a:rPr lang="nb-NO" dirty="0"/>
              <a:t>Fotball: </a:t>
            </a:r>
            <a:r>
              <a:rPr lang="nb-NO" dirty="0" smtClean="0"/>
              <a:t>Aleksander og Per Egil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25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Formålet med toppidrett på skolen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altLang="nb-NO" dirty="0"/>
              <a:t>Gi mulighet for målrettet og systematisk trening innen konkurranseidrett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altLang="nb-NO" dirty="0"/>
              <a:t>Lære om </a:t>
            </a:r>
            <a:r>
              <a:rPr lang="nb-NO" altLang="nb-NO" dirty="0" smtClean="0"/>
              <a:t>verdier</a:t>
            </a:r>
            <a:r>
              <a:rPr lang="nb-NO" altLang="nb-NO" dirty="0"/>
              <a:t>, holdninger, livsstil og atferd </a:t>
            </a:r>
            <a:r>
              <a:rPr lang="nb-NO" altLang="nb-NO" dirty="0" smtClean="0"/>
              <a:t>hos en </a:t>
            </a:r>
            <a:r>
              <a:rPr lang="nb-NO" altLang="nb-NO" dirty="0"/>
              <a:t>toppidrettsutøver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altLang="nb-NO" dirty="0"/>
              <a:t>Lære om verktøy innenfor treningsplanlegging for å få mer effekt ut av treningen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altLang="nb-NO" dirty="0"/>
              <a:t>Opplæringen skal føre til bevisste idrettsutøvere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374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501B8-58F5-4632-BF0D-C5638812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Samarbeidspartnere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6A2EA-E867-49C6-BBF1-5AE4D8F6A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b-NO" dirty="0"/>
              <a:t>Fotball </a:t>
            </a:r>
            <a:r>
              <a:rPr lang="nb-NO" dirty="0">
                <a:sym typeface="Wingdings" panose="05000000000000000000" pitchFamily="2" charset="2"/>
              </a:rPr>
              <a:t>-</a:t>
            </a:r>
            <a:r>
              <a:rPr lang="nb-NO" dirty="0" smtClean="0">
                <a:sym typeface="Wingdings" panose="05000000000000000000" pitchFamily="2" charset="2"/>
              </a:rPr>
              <a:t> Lyn fotball</a:t>
            </a:r>
          </a:p>
          <a:p>
            <a:pPr marL="342900" indent="-342900">
              <a:buFontTx/>
              <a:buChar char="-"/>
            </a:pPr>
            <a:r>
              <a:rPr lang="nb-NO" dirty="0">
                <a:sym typeface="Wingdings" panose="05000000000000000000" pitchFamily="2" charset="2"/>
              </a:rPr>
              <a:t>Volleyball - Koll </a:t>
            </a:r>
            <a:r>
              <a:rPr lang="nb-NO" dirty="0" smtClean="0">
                <a:sym typeface="Wingdings" panose="05000000000000000000" pitchFamily="2" charset="2"/>
              </a:rPr>
              <a:t>volleyball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 smtClean="0">
                <a:sym typeface="Wingdings" panose="05000000000000000000" pitchFamily="2" charset="2"/>
              </a:rPr>
              <a:t>-     O2 - </a:t>
            </a:r>
            <a:r>
              <a:rPr lang="nb-NO" dirty="0">
                <a:sym typeface="Wingdings" panose="05000000000000000000" pitchFamily="2" charset="2"/>
              </a:rPr>
              <a:t>Nordre Aker O2 (Kjelsås, Lyn, Nydalen </a:t>
            </a:r>
            <a:r>
              <a:rPr lang="nb-NO" dirty="0" err="1">
                <a:sym typeface="Wingdings" panose="05000000000000000000" pitchFamily="2" charset="2"/>
              </a:rPr>
              <a:t>sk</a:t>
            </a:r>
            <a:r>
              <a:rPr lang="nb-NO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nb-NO" dirty="0" smtClean="0">
                <a:sym typeface="Wingdings" panose="05000000000000000000" pitchFamily="2" charset="2"/>
              </a:rPr>
              <a:t>Håndball - Sander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01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E3F2E-F5F9-410C-A789-3DD18B70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Det treårige løpet i </a:t>
            </a:r>
            <a:r>
              <a:rPr lang="nb-NO" dirty="0" smtClean="0"/>
              <a:t>toppidrett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D41E48B-58B3-4AF6-BC29-AF2DA6DAF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84320"/>
              </p:ext>
            </p:extLst>
          </p:nvPr>
        </p:nvGraphicFramePr>
        <p:xfrm>
          <a:off x="315015" y="2087756"/>
          <a:ext cx="11383860" cy="377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49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11C8BB-A8BE-4ED1-A87E-4505E858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Fravær fra skolen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F57D94-8AD4-4D39-88E5-746729595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Mulighetene for D-fravær (konkurranser som NM, NC, ol.)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/>
              <a:t>10 dager kan strykes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Mulighetene for A-fravær </a:t>
            </a:r>
            <a:r>
              <a:rPr lang="nb-NO" dirty="0">
                <a:sym typeface="Wingdings" panose="05000000000000000000" pitchFamily="2" charset="2"/>
              </a:rPr>
              <a:t> «organisert studiearbeid</a:t>
            </a:r>
            <a:r>
              <a:rPr lang="nb-NO" dirty="0" smtClean="0">
                <a:sym typeface="Wingdings" panose="05000000000000000000" pitchFamily="2" charset="2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sym typeface="Wingdings" panose="05000000000000000000" pitchFamily="2" charset="2"/>
              </a:rPr>
              <a:t>Skjema "Melding om fravær" i resepsjonen/på hjemmesiden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967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Organisert studiearbeid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u="sng" dirty="0"/>
              <a:t>Følgende vilkår må være oppfylt for at det kan gjøres avtale om organisert studiearbeid:</a:t>
            </a:r>
            <a:endParaRPr lang="nb-NO" dirty="0"/>
          </a:p>
          <a:p>
            <a:r>
              <a:rPr lang="nb-NO" dirty="0"/>
              <a:t>- eleven må vise tilfredsstillende progresjon i fagene</a:t>
            </a:r>
          </a:p>
          <a:p>
            <a:r>
              <a:rPr lang="nb-NO" dirty="0"/>
              <a:t>- eleven må melde fra om fraværet til alle faglærerne sine på forhånd</a:t>
            </a:r>
          </a:p>
          <a:p>
            <a:r>
              <a:rPr lang="nb-NO" dirty="0"/>
              <a:t>- eleven må følge planen for læringsarbeidet i fagene (sette seg inn i fagstoff, gjøre oppgaver, levere skriftlig arbeid, sørge for å møte forberedt når hun/han er tilbake på skolen osv.)</a:t>
            </a:r>
          </a:p>
          <a:p>
            <a:r>
              <a:rPr lang="nb-NO" dirty="0"/>
              <a:t>- eleven må gjøre avtale med faglærer om alternativ løsning dersom det er planlagt vurderingssituasjon i faget mens hun/han er borte fra undervisningen</a:t>
            </a:r>
          </a:p>
          <a:p>
            <a:r>
              <a:rPr lang="nb-NO" dirty="0"/>
              <a:t>- eleven må være til stede i undervisningen i stor nok grad til at faglærer har grunnlag for vurdering i faget, jf. forskrift til opplæringslova § 3-3 tredje ledd, §3-16 og § 3-18 andre ledd.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28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Toppidrett på Nydalen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302846"/>
              </p:ext>
            </p:extLst>
          </p:nvPr>
        </p:nvGraphicFramePr>
        <p:xfrm>
          <a:off x="729143" y="1945447"/>
          <a:ext cx="1047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00">
                  <a:extLst>
                    <a:ext uri="{9D8B030D-6E8A-4147-A177-3AD203B41FA5}">
                      <a16:colId xmlns:a16="http://schemas.microsoft.com/office/drawing/2014/main" val="1608957945"/>
                    </a:ext>
                  </a:extLst>
                </a:gridCol>
                <a:gridCol w="2095200">
                  <a:extLst>
                    <a:ext uri="{9D8B030D-6E8A-4147-A177-3AD203B41FA5}">
                      <a16:colId xmlns:a16="http://schemas.microsoft.com/office/drawing/2014/main" val="912582048"/>
                    </a:ext>
                  </a:extLst>
                </a:gridCol>
                <a:gridCol w="2095200">
                  <a:extLst>
                    <a:ext uri="{9D8B030D-6E8A-4147-A177-3AD203B41FA5}">
                      <a16:colId xmlns:a16="http://schemas.microsoft.com/office/drawing/2014/main" val="1895989031"/>
                    </a:ext>
                  </a:extLst>
                </a:gridCol>
                <a:gridCol w="2095200">
                  <a:extLst>
                    <a:ext uri="{9D8B030D-6E8A-4147-A177-3AD203B41FA5}">
                      <a16:colId xmlns:a16="http://schemas.microsoft.com/office/drawing/2014/main" val="3159705052"/>
                    </a:ext>
                  </a:extLst>
                </a:gridCol>
                <a:gridCol w="2095200">
                  <a:extLst>
                    <a:ext uri="{9D8B030D-6E8A-4147-A177-3AD203B41FA5}">
                      <a16:colId xmlns:a16="http://schemas.microsoft.com/office/drawing/2014/main" val="3267291415"/>
                    </a:ext>
                  </a:extLst>
                </a:gridCol>
              </a:tblGrid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57817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98518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70268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Toppidrett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197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663784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40687"/>
                  </a:ext>
                </a:extLst>
              </a:tr>
              <a:tr h="265820"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281684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568330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Skole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139359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24474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19955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01621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Klubbtrening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Klubbtrening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Klubbtrening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748037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nb-NO" sz="1200" dirty="0"/>
                        <a:t>Klubbtrening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Klubbtrening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Klubbtrening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25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97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Ukeplan håndball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99171"/>
              </p:ext>
            </p:extLst>
          </p:nvPr>
        </p:nvGraphicFramePr>
        <p:xfrm>
          <a:off x="838200" y="2165350"/>
          <a:ext cx="1051559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13">
                  <a:extLst>
                    <a:ext uri="{9D8B030D-6E8A-4147-A177-3AD203B41FA5}">
                      <a16:colId xmlns:a16="http://schemas.microsoft.com/office/drawing/2014/main" val="2730738550"/>
                    </a:ext>
                  </a:extLst>
                </a:gridCol>
                <a:gridCol w="2971165">
                  <a:extLst>
                    <a:ext uri="{9D8B030D-6E8A-4147-A177-3AD203B41FA5}">
                      <a16:colId xmlns:a16="http://schemas.microsoft.com/office/drawing/2014/main" val="1784742772"/>
                    </a:ext>
                  </a:extLst>
                </a:gridCol>
                <a:gridCol w="3460008">
                  <a:extLst>
                    <a:ext uri="{9D8B030D-6E8A-4147-A177-3AD203B41FA5}">
                      <a16:colId xmlns:a16="http://schemas.microsoft.com/office/drawing/2014/main" val="2357301871"/>
                    </a:ext>
                  </a:extLst>
                </a:gridCol>
                <a:gridCol w="3446013">
                  <a:extLst>
                    <a:ext uri="{9D8B030D-6E8A-4147-A177-3AD203B41FA5}">
                      <a16:colId xmlns:a16="http://schemas.microsoft.com/office/drawing/2014/main" val="160209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Mandag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Onsdag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Fredag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Egentrening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Håndball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Lærerstyrt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basisøkt</a:t>
                      </a:r>
                      <a:endParaRPr lang="nb-NO" baseline="0" dirty="0" smtClean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5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Egentrening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Håndball</a:t>
                      </a:r>
                    </a:p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baseline="0" dirty="0" smtClean="0"/>
                    </a:p>
                    <a:p>
                      <a:pPr algn="ctr"/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30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Vg3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Egentrening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Håndball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Lærerstyrt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basisøkt</a:t>
                      </a:r>
                      <a:endParaRPr lang="nb-NO" b="1" baseline="0" dirty="0" smtClean="0"/>
                    </a:p>
                    <a:p>
                      <a:pPr algn="ctr"/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9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556</Words>
  <Application>Microsoft Office PowerPoint</Application>
  <PresentationFormat>Widescreen</PresentationFormat>
  <Paragraphs>170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Office-tema</vt:lpstr>
      <vt:lpstr>Toppidrett på Nydalen vgs. 2019-20</vt:lpstr>
      <vt:lpstr>Toppidrett på Nydalen</vt:lpstr>
      <vt:lpstr>Formålet med toppidrett på skolen</vt:lpstr>
      <vt:lpstr>Samarbeidspartnere</vt:lpstr>
      <vt:lpstr>Det treårige løpet i toppidrett</vt:lpstr>
      <vt:lpstr>Fravær fra skolen</vt:lpstr>
      <vt:lpstr>Organisert studiearbeid</vt:lpstr>
      <vt:lpstr>Toppidrett på Nydalen</vt:lpstr>
      <vt:lpstr>Ukeplan håndball</vt:lpstr>
      <vt:lpstr>Ukeplan fotball</vt:lpstr>
      <vt:lpstr>Ukeplan volleyball</vt:lpstr>
      <vt:lpstr>Ukeplan O2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Kaja Hjorthol</dc:creator>
  <cp:lastModifiedBy>Kaja Hjorthol</cp:lastModifiedBy>
  <cp:revision>64</cp:revision>
  <cp:lastPrinted>2019-08-29T12:28:15Z</cp:lastPrinted>
  <dcterms:created xsi:type="dcterms:W3CDTF">2017-06-28T07:33:16Z</dcterms:created>
  <dcterms:modified xsi:type="dcterms:W3CDTF">2019-09-10T07:32:58Z</dcterms:modified>
</cp:coreProperties>
</file>