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285" r:id="rId4"/>
    <p:sldId id="267" r:id="rId5"/>
    <p:sldId id="284" r:id="rId6"/>
    <p:sldId id="286" r:id="rId7"/>
    <p:sldId id="278" r:id="rId8"/>
    <p:sldId id="264" r:id="rId9"/>
    <p:sldId id="266" r:id="rId10"/>
    <p:sldId id="269" r:id="rId11"/>
    <p:sldId id="271" r:id="rId12"/>
    <p:sldId id="272" r:id="rId13"/>
    <p:sldId id="287" r:id="rId14"/>
    <p:sldId id="288" r:id="rId15"/>
    <p:sldId id="289" r:id="rId16"/>
    <p:sldId id="282" r:id="rId17"/>
    <p:sldId id="274" r:id="rId18"/>
    <p:sldId id="276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n-Siri Jensen" initials="LJ" lastIdx="2" clrIdx="0">
    <p:extLst>
      <p:ext uri="{19B8F6BF-5375-455C-9EA6-DF929625EA0E}">
        <p15:presenceInfo xmlns:p15="http://schemas.microsoft.com/office/powerpoint/2012/main" userId="Linn-Siri J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2T13:39:50.52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1-02-02T13:39:54.059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B509-5F78-4E3B-A5F8-6E97CC15B5D7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8CD4-65E3-446D-BD85-BEEE596D4C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3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8CD4-65E3-446D-BD85-BEEE596D4C4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06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8CD4-65E3-446D-BD85-BEEE596D4C4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72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8CD4-65E3-446D-BD85-BEEE596D4C4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52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07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49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16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02.02.2021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283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5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71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89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21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90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4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47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E4E2-60E0-4E39-A809-FFA9CCE91CF9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0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ydalen.vgs.no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4400" b="1" i="1" dirty="0" smtClean="0">
                <a:solidFill>
                  <a:srgbClr val="FF0000"/>
                </a:solidFill>
              </a:rPr>
              <a:t> 		"</a:t>
            </a:r>
            <a:r>
              <a:rPr lang="nb-NO" sz="4400" b="1" i="1" dirty="0" smtClean="0">
                <a:solidFill>
                  <a:srgbClr val="FF0000"/>
                </a:solidFill>
              </a:rPr>
              <a:t>Å</a:t>
            </a:r>
            <a:r>
              <a:rPr lang="nb-NO" sz="4400" b="1" i="1" dirty="0" smtClean="0">
                <a:solidFill>
                  <a:srgbClr val="FF0000"/>
                </a:solidFill>
              </a:rPr>
              <a:t>pen stund" på</a:t>
            </a:r>
          </a:p>
          <a:p>
            <a:pPr marL="0" indent="0">
              <a:buNone/>
            </a:pPr>
            <a:r>
              <a:rPr lang="nb-NO" sz="4400" b="1" i="1" dirty="0" smtClean="0">
                <a:solidFill>
                  <a:srgbClr val="FF0000"/>
                </a:solidFill>
              </a:rPr>
              <a:t>		 </a:t>
            </a:r>
            <a:r>
              <a:rPr lang="nb-NO" sz="4400" b="1" i="1" dirty="0" smtClean="0">
                <a:solidFill>
                  <a:srgbClr val="FF0000"/>
                </a:solidFill>
              </a:rPr>
              <a:t>Nydalen vgs </a:t>
            </a:r>
            <a:r>
              <a:rPr lang="nb-NO" sz="4400" b="1" i="1" dirty="0" smtClean="0">
                <a:solidFill>
                  <a:srgbClr val="FF0000"/>
                </a:solidFill>
              </a:rPr>
              <a:t>2021</a:t>
            </a:r>
            <a:endParaRPr lang="nb-NO" sz="44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4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535747"/>
            <a:ext cx="8280920" cy="1080120"/>
          </a:xfrm>
        </p:spPr>
        <p:txBody>
          <a:bodyPr/>
          <a:lstStyle/>
          <a:p>
            <a:r>
              <a:rPr lang="nb-NO" sz="3600" dirty="0" smtClean="0"/>
              <a:t>Oppdraget vårt:</a:t>
            </a:r>
            <a:br>
              <a:rPr lang="nb-NO" sz="3600" dirty="0" smtClean="0"/>
            </a:br>
            <a:r>
              <a:rPr lang="nb-NO" sz="3600" dirty="0" smtClean="0"/>
              <a:t>Flest mulig skal fullføre og bestå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636912"/>
            <a:ext cx="828092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Resultat 2017-2018: 99% fullføre og 94 % bestått</a:t>
            </a:r>
          </a:p>
          <a:p>
            <a:pPr marL="0" indent="0">
              <a:buNone/>
            </a:pPr>
            <a:r>
              <a:rPr lang="nb-NO" sz="2800" dirty="0" smtClean="0"/>
              <a:t>Resultat 2018 – 2019: 99 % fullføre og 97 % bestått</a:t>
            </a:r>
          </a:p>
          <a:p>
            <a:pPr marL="0" indent="0">
              <a:buNone/>
            </a:pPr>
            <a:r>
              <a:rPr lang="nb-NO" sz="2800" dirty="0" smtClean="0"/>
              <a:t>Resultat </a:t>
            </a:r>
            <a:r>
              <a:rPr lang="nb-NO" sz="2800" dirty="0" smtClean="0"/>
              <a:t>2019 </a:t>
            </a:r>
            <a:r>
              <a:rPr lang="nb-NO" sz="2800" dirty="0" smtClean="0"/>
              <a:t>– 2020: 99 % fullføre og 97 % </a:t>
            </a:r>
            <a:r>
              <a:rPr lang="nb-NO" sz="2800" dirty="0" smtClean="0"/>
              <a:t>bestått</a:t>
            </a:r>
          </a:p>
          <a:p>
            <a:pPr marL="0" indent="0">
              <a:buNone/>
            </a:pPr>
            <a:r>
              <a:rPr lang="nb-NO" sz="2800" dirty="0" smtClean="0"/>
              <a:t>Mål 2020-2021: 99 % fullført – 98 % bestått</a:t>
            </a:r>
            <a:endParaRPr lang="nb-NO" sz="2800" dirty="0" smtClean="0"/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Elev </a:t>
            </a:r>
            <a:r>
              <a:rPr lang="nb-NO" sz="2800" dirty="0"/>
              <a:t>betyr "å løfte</a:t>
            </a:r>
            <a:r>
              <a:rPr lang="nb-NO" sz="2800" dirty="0" smtClean="0"/>
              <a:t>" (så langt de kan)</a:t>
            </a:r>
          </a:p>
          <a:p>
            <a:r>
              <a:rPr lang="nb-NO" sz="2800" dirty="0"/>
              <a:t>Nydalen vgs en attraktiv </a:t>
            </a:r>
            <a:r>
              <a:rPr lang="nb-NO" sz="2800" dirty="0" smtClean="0"/>
              <a:t>skole på alle avdelingene</a:t>
            </a:r>
            <a:endParaRPr lang="nb-NO" sz="2800" dirty="0"/>
          </a:p>
          <a:p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5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Strategisk plan: </a:t>
            </a:r>
            <a:r>
              <a:rPr lang="nb-NO" b="1" dirty="0"/>
              <a:t> F</a:t>
            </a:r>
            <a:r>
              <a:rPr lang="nb-NO" b="1" dirty="0" smtClean="0"/>
              <a:t>aglige og sosiale resultater</a:t>
            </a:r>
          </a:p>
          <a:p>
            <a:r>
              <a:rPr lang="nb-NO" dirty="0" smtClean="0"/>
              <a:t>Fullføre og bestå / Faglig løft  </a:t>
            </a:r>
          </a:p>
          <a:p>
            <a:pPr>
              <a:buFontTx/>
              <a:buChar char="-"/>
            </a:pPr>
            <a:r>
              <a:rPr lang="nb-NO" dirty="0" smtClean="0"/>
              <a:t>Gode tilbakemeldinger</a:t>
            </a:r>
          </a:p>
          <a:p>
            <a:pPr>
              <a:buFontTx/>
              <a:buChar char="-"/>
            </a:pPr>
            <a:r>
              <a:rPr lang="nb-NO" dirty="0"/>
              <a:t>E</a:t>
            </a:r>
            <a:r>
              <a:rPr lang="nb-NO" dirty="0" smtClean="0"/>
              <a:t>levmedvirkning</a:t>
            </a:r>
          </a:p>
          <a:p>
            <a:r>
              <a:rPr lang="nb-NO" dirty="0" smtClean="0"/>
              <a:t>Trivsel og mestring</a:t>
            </a:r>
          </a:p>
          <a:p>
            <a:r>
              <a:rPr lang="nb-NO" dirty="0" smtClean="0"/>
              <a:t>Profesjonsutvikling /Team </a:t>
            </a:r>
            <a:r>
              <a:rPr lang="nb-NO" dirty="0" smtClean="0"/>
              <a:t>(</a:t>
            </a:r>
            <a:r>
              <a:rPr lang="nb-NO" dirty="0" smtClean="0"/>
              <a:t>LK</a:t>
            </a:r>
            <a:r>
              <a:rPr lang="nb-NO" dirty="0" smtClean="0"/>
              <a:t>20</a:t>
            </a:r>
            <a:r>
              <a:rPr lang="nb-NO" dirty="0" smtClean="0"/>
              <a:t>) </a:t>
            </a:r>
            <a:endParaRPr lang="nb-NO" dirty="0"/>
          </a:p>
          <a:p>
            <a:pPr marL="0" indent="0">
              <a:buNone/>
            </a:pPr>
            <a:endParaRPr lang="nb-NO" dirty="0" smtClean="0">
              <a:sym typeface="Wingdings" pitchFamily="2" charset="2"/>
            </a:endParaRP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468582"/>
            <a:ext cx="8928992" cy="505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	Bredde er vår spisskompetanse: </a:t>
            </a:r>
          </a:p>
          <a:p>
            <a:pPr>
              <a:buFontTx/>
              <a:buChar char="-"/>
            </a:pPr>
            <a:r>
              <a:rPr lang="nb-NO" sz="2800" dirty="0" smtClean="0"/>
              <a:t>Stort fagtilbud (stand m/ faglærere/elever/rådgivere) </a:t>
            </a:r>
          </a:p>
          <a:p>
            <a:pPr>
              <a:buFontTx/>
              <a:buChar char="-"/>
            </a:pPr>
            <a:r>
              <a:rPr lang="nb-NO" sz="2800" dirty="0" smtClean="0"/>
              <a:t>Toppidrett egen stand (Både ST / YF)</a:t>
            </a:r>
          </a:p>
          <a:p>
            <a:pPr>
              <a:buFontTx/>
              <a:buChar char="-"/>
            </a:pPr>
            <a:r>
              <a:rPr lang="nb-NO" sz="2800" dirty="0" smtClean="0"/>
              <a:t>Årshjul for elevoppfølging (5 stopp)</a:t>
            </a:r>
          </a:p>
          <a:p>
            <a:pPr>
              <a:buFontTx/>
              <a:buChar char="-"/>
            </a:pPr>
            <a:r>
              <a:rPr lang="nb-NO" sz="2800" dirty="0" smtClean="0"/>
              <a:t>Foreldremøter: 3-2-1 modell</a:t>
            </a:r>
          </a:p>
          <a:p>
            <a:pPr>
              <a:buFontTx/>
              <a:buChar char="-"/>
            </a:pPr>
            <a:r>
              <a:rPr lang="nb-NO" sz="2800" dirty="0" smtClean="0"/>
              <a:t>Forsert løp i matematikk og engelsk</a:t>
            </a:r>
          </a:p>
          <a:p>
            <a:pPr>
              <a:buFontTx/>
              <a:buChar char="-"/>
            </a:pPr>
            <a:r>
              <a:rPr lang="nb-NO" sz="2800" dirty="0" smtClean="0"/>
              <a:t>Leksehjelp / Utsatt vurdering</a:t>
            </a:r>
          </a:p>
          <a:p>
            <a:pPr>
              <a:buFontTx/>
              <a:buChar char="-"/>
            </a:pPr>
            <a:r>
              <a:rPr lang="nb-NO" sz="2800" dirty="0" smtClean="0"/>
              <a:t>Ekstra undervisning + lørdagsskole + påskeskole</a:t>
            </a:r>
          </a:p>
          <a:p>
            <a:pPr>
              <a:buFontTx/>
              <a:buChar char="-"/>
            </a:pPr>
            <a:r>
              <a:rPr lang="nb-NO" sz="2800" dirty="0" smtClean="0"/>
              <a:t>Alltid vikar – (der det er nødvendig</a:t>
            </a:r>
            <a:r>
              <a:rPr lang="nb-NO" sz="2800" dirty="0"/>
              <a:t>)</a:t>
            </a:r>
            <a:endParaRPr lang="nb-NO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1080120"/>
          </a:xfrm>
        </p:spPr>
        <p:txBody>
          <a:bodyPr/>
          <a:lstStyle/>
          <a:p>
            <a:r>
              <a:rPr lang="nb-NO" b="1" dirty="0" smtClean="0">
                <a:solidFill>
                  <a:schemeClr val="accent6">
                    <a:lumMod val="75000"/>
                  </a:schemeClr>
                </a:solidFill>
              </a:rPr>
              <a:t>Elev (miljø-) visjon: Vær den du er!</a:t>
            </a:r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924944"/>
            <a:ext cx="8280920" cy="2736304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Læringsmiljø</a:t>
            </a:r>
          </a:p>
          <a:p>
            <a:r>
              <a:rPr lang="nb-NO" dirty="0" smtClean="0"/>
              <a:t>Klassemiljø</a:t>
            </a:r>
          </a:p>
          <a:p>
            <a:r>
              <a:rPr lang="nb-NO" dirty="0" smtClean="0"/>
              <a:t>Avdelingsmiljø</a:t>
            </a:r>
          </a:p>
          <a:p>
            <a:r>
              <a:rPr lang="nb-NO" dirty="0" smtClean="0"/>
              <a:t>Skolemiljø</a:t>
            </a:r>
          </a:p>
          <a:p>
            <a:r>
              <a:rPr lang="nb-NO" dirty="0" smtClean="0"/>
              <a:t>Mangfold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8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 smtClean="0"/>
              <a:t>Arbeid med </a:t>
            </a:r>
            <a:r>
              <a:rPr lang="nb-NO" sz="2800" b="1" dirty="0" smtClean="0"/>
              <a:t>miljø, noe av det viktigste vi kan gjøre, og noe av det viktigste vi får til: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484784"/>
            <a:ext cx="9036495" cy="438261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088-516A-4846-A293-4C1015D31A40}" type="datetime1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Dokumentnavn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8BF-0AE1-4635-8DA2-605D8A0360C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Ellipse 6"/>
          <p:cNvSpPr/>
          <p:nvPr/>
        </p:nvSpPr>
        <p:spPr bwMode="auto">
          <a:xfrm>
            <a:off x="5687616" y="2685281"/>
            <a:ext cx="3456384" cy="34265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KLASSEMILJØ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- </a:t>
            </a:r>
            <a:r>
              <a:rPr lang="nb-NO" sz="2000" dirty="0" smtClean="0"/>
              <a:t>Hvordan er vi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med hverandre i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/>
              <a:t> </a:t>
            </a:r>
            <a:r>
              <a:rPr lang="nb-NO" sz="2000" dirty="0" smtClean="0"/>
              <a:t>     klassen?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- Hyggelig, hei,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/>
              <a:t> </a:t>
            </a:r>
            <a:r>
              <a:rPr lang="nb-NO" sz="2000" dirty="0" smtClean="0"/>
              <a:t>      inkluderende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"Det er så lite      som skal til"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0" y="2708920"/>
            <a:ext cx="3382388" cy="35613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SKOLEMILJØ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2000" dirty="0" smtClean="0">
                <a:solidFill>
                  <a:schemeClr val="bg1"/>
                </a:solidFill>
              </a:rPr>
              <a:t>Gleder jeg meg til å gå på skolen?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Trives jeg på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sz="2000" dirty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     skolen?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2951820" y="1503720"/>
            <a:ext cx="3240359" cy="356134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LÆRINGSMILJØ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2000" dirty="0" smtClean="0">
                <a:solidFill>
                  <a:srgbClr val="FFFF00"/>
                </a:solidFill>
              </a:rPr>
              <a:t>Er forholdene for best mulig læring til stede i klassen?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2000" dirty="0" smtClean="0">
                <a:solidFill>
                  <a:srgbClr val="FFFF00"/>
                </a:solidFill>
              </a:rPr>
              <a:t>Ro, orden,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sz="2000" dirty="0">
                <a:solidFill>
                  <a:srgbClr val="FFFF00"/>
                </a:solidFill>
              </a:rPr>
              <a:t> </a:t>
            </a:r>
            <a:r>
              <a:rPr lang="nb-NO" sz="2000" dirty="0" smtClean="0">
                <a:solidFill>
                  <a:srgbClr val="FFFF00"/>
                </a:solidFill>
              </a:rPr>
              <a:t>    respekt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0920" cy="648072"/>
          </a:xfrm>
        </p:spPr>
        <p:txBody>
          <a:bodyPr/>
          <a:lstStyle/>
          <a:p>
            <a:r>
              <a:rPr lang="nb-NO" dirty="0" smtClean="0"/>
              <a:t>Hva binder oss sammen?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204864"/>
            <a:ext cx="8676456" cy="4176464"/>
          </a:xfrm>
        </p:spPr>
        <p:txBody>
          <a:bodyPr>
            <a:normAutofit fontScale="62500" lnSpcReduction="20000"/>
          </a:bodyPr>
          <a:lstStyle/>
          <a:p>
            <a:r>
              <a:rPr lang="nb-NO" dirty="0" smtClean="0"/>
              <a:t>Relasjoner internt / relasjoner mellom avdelingene og elevene</a:t>
            </a:r>
          </a:p>
          <a:p>
            <a:r>
              <a:rPr lang="nb-NO" dirty="0" smtClean="0"/>
              <a:t>Eks. ST elever lunsj hos TL</a:t>
            </a:r>
          </a:p>
          <a:p>
            <a:r>
              <a:rPr lang="nb-NO" dirty="0" smtClean="0"/>
              <a:t>Turneringer</a:t>
            </a:r>
          </a:p>
          <a:p>
            <a:r>
              <a:rPr lang="nb-NO" dirty="0" smtClean="0"/>
              <a:t>Fag sammen YF/ST</a:t>
            </a:r>
          </a:p>
          <a:p>
            <a:r>
              <a:rPr lang="nb-NO" dirty="0" smtClean="0"/>
              <a:t>Sterkt elevråd – stor plass – lyttepost (elevene deltar i intervjuer/ansettelser)</a:t>
            </a:r>
          </a:p>
          <a:p>
            <a:r>
              <a:rPr lang="nb-NO" dirty="0" smtClean="0"/>
              <a:t>Kantinen</a:t>
            </a:r>
          </a:p>
          <a:p>
            <a:r>
              <a:rPr lang="nb-NO" dirty="0" smtClean="0"/>
              <a:t>Åpen dag – (</a:t>
            </a:r>
            <a:r>
              <a:rPr lang="nb-NO" dirty="0" smtClean="0"/>
              <a:t>1800 </a:t>
            </a:r>
            <a:r>
              <a:rPr lang="nb-NO" dirty="0" smtClean="0"/>
              <a:t>på besøk i fjor – 240 elever meldt seg til guider i år)</a:t>
            </a:r>
          </a:p>
          <a:p>
            <a:r>
              <a:rPr lang="nb-NO" dirty="0" smtClean="0"/>
              <a:t>Rektor besøker alle klassene</a:t>
            </a:r>
          </a:p>
          <a:p>
            <a:r>
              <a:rPr lang="nb-NO" dirty="0" smtClean="0"/>
              <a:t>Revy</a:t>
            </a:r>
          </a:p>
          <a:p>
            <a:r>
              <a:rPr lang="nb-NO" dirty="0" smtClean="0"/>
              <a:t>Innskolering – hyttetur og ekskursjoner</a:t>
            </a:r>
          </a:p>
          <a:p>
            <a:r>
              <a:rPr lang="nb-NO" dirty="0" smtClean="0"/>
              <a:t>Temauker på tvers (Psykisk helse/ Livsmestring, Bærekraft, (Demokrati)</a:t>
            </a:r>
          </a:p>
          <a:p>
            <a:r>
              <a:rPr lang="nb-NO" dirty="0" smtClean="0"/>
              <a:t>Klubbene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8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8640960" cy="864096"/>
          </a:xfrm>
        </p:spPr>
        <p:txBody>
          <a:bodyPr/>
          <a:lstStyle/>
          <a:p>
            <a:r>
              <a:rPr lang="nb-NO" sz="4000" b="1" dirty="0" smtClean="0">
                <a:solidFill>
                  <a:srgbClr val="FF0000"/>
                </a:solidFill>
              </a:rPr>
              <a:t>Nydalen - klubbene er i gang fra uke 42</a:t>
            </a:r>
            <a:endParaRPr lang="nb-NO" sz="4000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132856"/>
            <a:ext cx="9036496" cy="47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FF0000"/>
                </a:solidFill>
              </a:rPr>
              <a:t>Har du lyst å delta i: STRESS-LESS-KLUBBEN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FFC000"/>
                </a:solidFill>
              </a:rPr>
              <a:t>		KOSEKLUBBEN?</a:t>
            </a:r>
            <a:r>
              <a:rPr lang="nb-NO" dirty="0"/>
              <a:t> </a:t>
            </a:r>
            <a:r>
              <a:rPr lang="nb-NO" dirty="0" smtClean="0"/>
              <a:t>     </a:t>
            </a:r>
            <a:r>
              <a:rPr lang="nb-NO" b="1" dirty="0" smtClean="0">
                <a:solidFill>
                  <a:srgbClr val="7030A0"/>
                </a:solidFill>
              </a:rPr>
              <a:t>YOGAKLUBBEN? </a:t>
            </a:r>
            <a:r>
              <a:rPr lang="nb-NO" b="1" dirty="0" smtClean="0">
                <a:solidFill>
                  <a:srgbClr val="00B050"/>
                </a:solidFill>
              </a:rPr>
              <a:t>STRIKKE-MALE-BRETTSPILL -KLUBBEN?</a:t>
            </a:r>
            <a:r>
              <a:rPr lang="nb-NO" dirty="0" smtClean="0"/>
              <a:t>	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BOK-KLUBBEN? </a:t>
            </a:r>
            <a:r>
              <a:rPr lang="nb-NO" b="1" dirty="0">
                <a:solidFill>
                  <a:srgbClr val="0070C0"/>
                </a:solidFill>
              </a:rPr>
              <a:t> </a:t>
            </a:r>
            <a:r>
              <a:rPr lang="nb-NO" b="1" dirty="0" smtClean="0">
                <a:solidFill>
                  <a:schemeClr val="accent2">
                    <a:lumMod val="75000"/>
                  </a:schemeClr>
                </a:solidFill>
              </a:rPr>
              <a:t>GITAR/BANDKLUBBEN? </a:t>
            </a:r>
            <a:r>
              <a:rPr lang="nb-NO" dirty="0" smtClean="0"/>
              <a:t>	   </a:t>
            </a:r>
            <a:r>
              <a:rPr lang="nb-NO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 smtClean="0"/>
              <a:t>	                         </a:t>
            </a:r>
            <a:r>
              <a:rPr lang="nb-NO" b="1" dirty="0" smtClean="0">
                <a:solidFill>
                  <a:srgbClr val="C00000"/>
                </a:solidFill>
              </a:rPr>
              <a:t>	</a:t>
            </a:r>
            <a:r>
              <a:rPr lang="nb-NO" b="1" dirty="0" smtClean="0">
                <a:solidFill>
                  <a:schemeClr val="accent6">
                    <a:lumMod val="50000"/>
                  </a:schemeClr>
                </a:solidFill>
              </a:rPr>
              <a:t>IDRETTSKLUBBEN?   </a:t>
            </a:r>
            <a:r>
              <a:rPr lang="nb-NO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DANSE -KLUBBEN  </a:t>
            </a:r>
          </a:p>
          <a:p>
            <a:pPr marL="0" indent="0">
              <a:buNone/>
            </a:pPr>
            <a:r>
              <a:rPr lang="nb-NO" dirty="0" smtClean="0"/>
              <a:t>     </a:t>
            </a:r>
            <a:r>
              <a:rPr lang="nb-NO" b="1" dirty="0" smtClean="0">
                <a:solidFill>
                  <a:schemeClr val="accent5">
                    <a:lumMod val="75000"/>
                  </a:schemeClr>
                </a:solidFill>
              </a:rPr>
              <a:t>TEGNSPRÅK-KLUBBEN?</a:t>
            </a:r>
            <a:r>
              <a:rPr lang="nb-NO" dirty="0" smtClean="0"/>
              <a:t>	     </a:t>
            </a:r>
            <a:r>
              <a:rPr lang="nb-NO" b="1" dirty="0" smtClean="0">
                <a:solidFill>
                  <a:schemeClr val="accent3">
                    <a:lumMod val="75000"/>
                  </a:schemeClr>
                </a:solidFill>
              </a:rPr>
              <a:t>ELEVKOR-KLUBBEN?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chemeClr val="tx2"/>
                </a:solidFill>
              </a:rPr>
              <a:t>SPILLKLUBBEN? (FIFA-SJAKK)  </a:t>
            </a:r>
            <a:r>
              <a:rPr lang="nb-NO" b="1" dirty="0" smtClean="0">
                <a:solidFill>
                  <a:schemeClr val="bg2">
                    <a:lumMod val="25000"/>
                  </a:schemeClr>
                </a:solidFill>
              </a:rPr>
              <a:t>TECHNOKLUBBEN?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chemeClr val="bg2">
                    <a:lumMod val="25000"/>
                  </a:schemeClr>
                </a:solidFill>
              </a:rPr>
              <a:t>FOR-ANDRE -KLUBBEN</a:t>
            </a:r>
            <a:endParaRPr lang="nb-NO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8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8121"/>
            <a:ext cx="39934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8121"/>
            <a:ext cx="41044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211960" y="1988840"/>
            <a:ext cx="864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/>
              <a:t>M</a:t>
            </a:r>
          </a:p>
          <a:p>
            <a:r>
              <a:rPr lang="nb-NO" sz="3600" b="1" dirty="0" smtClean="0"/>
              <a:t>I</a:t>
            </a:r>
          </a:p>
          <a:p>
            <a:r>
              <a:rPr lang="nb-NO" sz="3600" b="1" dirty="0" smtClean="0"/>
              <a:t>L</a:t>
            </a:r>
          </a:p>
          <a:p>
            <a:r>
              <a:rPr lang="nb-NO" sz="3600" b="1" dirty="0"/>
              <a:t>J</a:t>
            </a:r>
            <a:endParaRPr lang="nb-NO" sz="3600" b="1" dirty="0" smtClean="0"/>
          </a:p>
          <a:p>
            <a:r>
              <a:rPr lang="nb-NO" sz="3600" b="1" dirty="0"/>
              <a:t>Ø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7544" y="6314665"/>
            <a:ext cx="849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Elevene våre har valgt denne profilen for vårt miljø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85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441343"/>
            <a:ext cx="8280920" cy="547497"/>
          </a:xfrm>
        </p:spPr>
        <p:txBody>
          <a:bodyPr/>
          <a:lstStyle/>
          <a:p>
            <a:r>
              <a:rPr lang="nb-NO" sz="2400" b="1" dirty="0" smtClean="0"/>
              <a:t>Avslutningsvis: Nydalen en skole for elevene og med elevene</a:t>
            </a: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000" dirty="0" smtClean="0"/>
              <a:t>Følg oss på Hjemmesiden/facebook:</a:t>
            </a:r>
          </a:p>
          <a:p>
            <a:pPr marL="0" indent="0">
              <a:buNone/>
            </a:pPr>
            <a:r>
              <a:rPr lang="nb-NO" sz="3000" dirty="0" smtClean="0"/>
              <a:t> </a:t>
            </a:r>
            <a:r>
              <a:rPr lang="nb-NO" sz="3000" dirty="0">
                <a:hlinkClick r:id="rId2"/>
              </a:rPr>
              <a:t>https://nydalen.vgs.no</a:t>
            </a:r>
            <a:r>
              <a:rPr lang="nb-NO" sz="3000" dirty="0" smtClean="0">
                <a:hlinkClick r:id="rId2"/>
              </a:rPr>
              <a:t>/</a:t>
            </a:r>
            <a:endParaRPr lang="nb-NO" sz="3000" dirty="0" smtClean="0"/>
          </a:p>
          <a:p>
            <a:pPr marL="0" indent="0">
              <a:buNone/>
            </a:pPr>
            <a:r>
              <a:rPr lang="nb-NO" sz="3000" dirty="0" smtClean="0"/>
              <a:t> </a:t>
            </a:r>
          </a:p>
          <a:p>
            <a:pPr marL="0" indent="0">
              <a:buNone/>
            </a:pPr>
            <a:r>
              <a:rPr lang="nb-NO" sz="3000" dirty="0" smtClean="0">
                <a:sym typeface="Wingdings" panose="05000000000000000000" pitchFamily="2" charset="2"/>
              </a:rPr>
              <a:t>Anbefaler dere å se filmene </a:t>
            </a:r>
            <a:r>
              <a:rPr lang="nb-NO" sz="3000" dirty="0" smtClean="0">
                <a:sym typeface="Wingdings" panose="05000000000000000000" pitchFamily="2" charset="2"/>
              </a:rPr>
              <a:t>om </a:t>
            </a:r>
            <a:r>
              <a:rPr lang="nb-NO" sz="3000" dirty="0">
                <a:sym typeface="Wingdings" panose="05000000000000000000" pitchFamily="2" charset="2"/>
              </a:rPr>
              <a:t>N</a:t>
            </a:r>
            <a:r>
              <a:rPr lang="nb-NO" sz="3000" dirty="0" smtClean="0">
                <a:sym typeface="Wingdings" panose="05000000000000000000" pitchFamily="2" charset="2"/>
              </a:rPr>
              <a:t>ydalen vgs </a:t>
            </a:r>
            <a:r>
              <a:rPr lang="nb-NO" sz="3000" dirty="0" smtClean="0">
                <a:sym typeface="Wingdings" panose="05000000000000000000" pitchFamily="2" charset="2"/>
              </a:rPr>
              <a:t>på hjemmesiden vår.</a:t>
            </a:r>
          </a:p>
          <a:p>
            <a:pPr marL="0" indent="0">
              <a:buNone/>
            </a:pPr>
            <a:endParaRPr lang="nb-NO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3000" dirty="0" smtClean="0">
                <a:sym typeface="Wingdings" panose="05000000000000000000" pitchFamily="2" charset="2"/>
              </a:rPr>
              <a:t>Linn-Siri Jensen, rektor Nydalen vgs</a:t>
            </a:r>
          </a:p>
          <a:p>
            <a:pPr marL="0" indent="0">
              <a:buNone/>
            </a:pPr>
            <a:r>
              <a:rPr lang="nb-NO" sz="3000" dirty="0" smtClean="0">
                <a:sym typeface="Wingdings" panose="05000000000000000000" pitchFamily="2" charset="2"/>
              </a:rPr>
              <a:t>Mitt mobilnummer: 93046572, bare å </a:t>
            </a:r>
            <a:r>
              <a:rPr lang="nb-NO" sz="3000" smtClean="0">
                <a:sym typeface="Wingdings" panose="05000000000000000000" pitchFamily="2" charset="2"/>
              </a:rPr>
              <a:t>ta kontakt om du lurer på noe</a:t>
            </a:r>
            <a:endParaRPr lang="nb-NO" sz="3000" dirty="0" smtClean="0"/>
          </a:p>
          <a:p>
            <a:pPr marL="0" indent="0">
              <a:buNone/>
            </a:pPr>
            <a:endParaRPr lang="nb-NO" sz="3000" dirty="0" smtClean="0"/>
          </a:p>
          <a:p>
            <a:pPr marL="0" indent="0">
              <a:buNone/>
            </a:pPr>
            <a:r>
              <a:rPr lang="nb-NO" sz="2400" dirty="0" smtClean="0"/>
              <a:t>Takk </a:t>
            </a:r>
            <a:r>
              <a:rPr lang="nb-NO" sz="2400" dirty="0" smtClean="0"/>
              <a:t>for oppmerksomheten og håper vi </a:t>
            </a:r>
            <a:r>
              <a:rPr lang="nb-NO" sz="2400" dirty="0" smtClean="0"/>
              <a:t>sees på Nydalen vgs til høsten</a:t>
            </a:r>
            <a:r>
              <a:rPr lang="nb-NO" dirty="0" smtClean="0">
                <a:sym typeface="Wingdings" pitchFamily="2" charset="2"/>
              </a:rPr>
              <a:t>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6"/>
            <a:ext cx="9144000" cy="134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l_fi" descr="http://dodo.no/hildegunn/wp-content/uploads/2011/12/bp0311-nydalen-vgs-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89289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75337"/>
              </p:ext>
            </p:extLst>
          </p:nvPr>
        </p:nvGraphicFramePr>
        <p:xfrm>
          <a:off x="5220072" y="1700808"/>
          <a:ext cx="309634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389802279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nb-NO" dirty="0" smtClean="0"/>
                        <a:t>August </a:t>
                      </a:r>
                      <a:r>
                        <a:rPr lang="nb-NO" dirty="0" smtClean="0"/>
                        <a:t>2011 åpnet</a:t>
                      </a:r>
                      <a:r>
                        <a:rPr lang="nb-NO" baseline="0" dirty="0" smtClean="0"/>
                        <a:t> skolen vår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6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Moderne – Fleksibel - Ambisiøs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464496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H:\Dokumenter\VISJON-LOGO\Nydalen_vgs_bl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9144000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okumenter\VISJON-LOGO\Nydalen_vgs_l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Jensen\AppData\Local\Microsoft\Windows\Temporary Internet Files\Content.Outlook\ARG147IT\Nydalen_vgs_g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" y="4127904"/>
            <a:ext cx="9144000" cy="13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-2340768" y="1052736"/>
            <a:ext cx="1945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Visjonene våre og</a:t>
            </a:r>
          </a:p>
          <a:p>
            <a:r>
              <a:rPr lang="nb-NO" dirty="0" smtClean="0"/>
              <a:t>Verdiene våre som vi jobber for å nå hver eneste dag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54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450045"/>
            <a:ext cx="8820472" cy="5003291"/>
          </a:xfrm>
        </p:spPr>
        <p:txBody>
          <a:bodyPr>
            <a:normAutofit/>
          </a:bodyPr>
          <a:lstStyle/>
          <a:p>
            <a:r>
              <a:rPr lang="nb-NO" sz="2400" dirty="0" smtClean="0"/>
              <a:t>Transparent bygning på 14 300 kvm, 6 </a:t>
            </a:r>
            <a:r>
              <a:rPr lang="nb-NO" sz="2400" dirty="0" err="1" smtClean="0"/>
              <a:t>etg</a:t>
            </a:r>
            <a:r>
              <a:rPr lang="nb-NO" sz="2400" dirty="0" smtClean="0"/>
              <a:t>.</a:t>
            </a:r>
          </a:p>
          <a:p>
            <a:r>
              <a:rPr lang="nb-NO" sz="2400" dirty="0" smtClean="0"/>
              <a:t>Romslig, store fellesområder, </a:t>
            </a:r>
          </a:p>
          <a:p>
            <a:r>
              <a:rPr lang="nb-NO" sz="2400" dirty="0" smtClean="0"/>
              <a:t>Åpen fra 0700 – 2230</a:t>
            </a:r>
          </a:p>
          <a:p>
            <a:r>
              <a:rPr lang="nb-NO" sz="2400" dirty="0" smtClean="0"/>
              <a:t>Rammen for timeplan: 0830 - 1550</a:t>
            </a:r>
          </a:p>
          <a:p>
            <a:r>
              <a:rPr lang="nb-NO" sz="2400" dirty="0" smtClean="0"/>
              <a:t>Stein, treverk og glass/digitale tavler/ velholdt</a:t>
            </a:r>
          </a:p>
          <a:p>
            <a:r>
              <a:rPr lang="nb-NO" sz="2400" dirty="0" smtClean="0"/>
              <a:t>Kantine /"Kaffebønna" – Egen butikk – YF praktisk undervisning</a:t>
            </a:r>
          </a:p>
          <a:p>
            <a:r>
              <a:rPr lang="nb-NO" sz="2400" dirty="0" smtClean="0"/>
              <a:t>Deichmann bydelsbibliotek - Meråpent</a:t>
            </a:r>
          </a:p>
          <a:p>
            <a:r>
              <a:rPr lang="nb-NO" sz="2400" dirty="0" smtClean="0"/>
              <a:t>Idrettshall + styrkerom</a:t>
            </a:r>
          </a:p>
          <a:p>
            <a:r>
              <a:rPr lang="nb-NO" sz="2400" dirty="0" smtClean="0"/>
              <a:t>LSI – lærerstyrt internett</a:t>
            </a:r>
          </a:p>
          <a:p>
            <a:r>
              <a:rPr lang="nb-NO" sz="2400" dirty="0" smtClean="0"/>
              <a:t>Alle ansatte mobiltelefon for direkte kontakt</a:t>
            </a:r>
          </a:p>
          <a:p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0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0920" cy="504056"/>
          </a:xfrm>
        </p:spPr>
        <p:txBody>
          <a:bodyPr/>
          <a:lstStyle/>
          <a:p>
            <a:r>
              <a:rPr lang="nb-NO" dirty="0" smtClean="0"/>
              <a:t>Litt om oss: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060848"/>
            <a:ext cx="8748464" cy="4248472"/>
          </a:xfrm>
        </p:spPr>
        <p:txBody>
          <a:bodyPr/>
          <a:lstStyle/>
          <a:p>
            <a:r>
              <a:rPr lang="nb-NO" dirty="0" smtClean="0"/>
              <a:t>Oppstart 2011</a:t>
            </a:r>
          </a:p>
          <a:p>
            <a:r>
              <a:rPr lang="nb-NO" dirty="0" smtClean="0"/>
              <a:t>170 ansatte</a:t>
            </a:r>
          </a:p>
          <a:p>
            <a:r>
              <a:rPr lang="nb-NO" dirty="0" smtClean="0"/>
              <a:t>Fem ulike avdelinger (</a:t>
            </a:r>
            <a:r>
              <a:rPr lang="nb-NO" dirty="0" smtClean="0"/>
              <a:t>950 </a:t>
            </a:r>
            <a:r>
              <a:rPr lang="nb-NO" dirty="0" smtClean="0"/>
              <a:t>elever) 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29121"/>
              </p:ext>
            </p:extLst>
          </p:nvPr>
        </p:nvGraphicFramePr>
        <p:xfrm>
          <a:off x="251519" y="4149080"/>
          <a:ext cx="8496945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163244004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117808857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3783110194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3249587574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1717306735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r>
                        <a:rPr lang="nb-NO" dirty="0" smtClean="0"/>
                        <a:t>Studie-spesialiserende</a:t>
                      </a:r>
                    </a:p>
                    <a:p>
                      <a:r>
                        <a:rPr lang="nb-NO" dirty="0" smtClean="0"/>
                        <a:t>573 elever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Helse og oppvekst</a:t>
                      </a:r>
                    </a:p>
                    <a:p>
                      <a:r>
                        <a:rPr lang="nb-NO" dirty="0" smtClean="0"/>
                        <a:t>197 elever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Service og</a:t>
                      </a:r>
                      <a:r>
                        <a:rPr lang="nb-NO" baseline="0" dirty="0" smtClean="0"/>
                        <a:t> samferdsel</a:t>
                      </a:r>
                    </a:p>
                    <a:p>
                      <a:r>
                        <a:rPr lang="nb-NO" baseline="0" dirty="0" smtClean="0"/>
                        <a:t>115 elever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Hørsels-hemmede</a:t>
                      </a:r>
                    </a:p>
                    <a:p>
                      <a:r>
                        <a:rPr lang="nb-NO" dirty="0" smtClean="0"/>
                        <a:t>33 elever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Tilrettelagt</a:t>
                      </a:r>
                    </a:p>
                    <a:p>
                      <a:r>
                        <a:rPr lang="nb-NO" dirty="0" smtClean="0"/>
                        <a:t>Service</a:t>
                      </a:r>
                    </a:p>
                    <a:p>
                      <a:r>
                        <a:rPr lang="nb-NO" dirty="0" smtClean="0"/>
                        <a:t>40 elever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0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556792"/>
            <a:ext cx="7740860" cy="504056"/>
          </a:xfrm>
        </p:spPr>
        <p:txBody>
          <a:bodyPr/>
          <a:lstStyle/>
          <a:p>
            <a:r>
              <a:rPr lang="nb-NO" dirty="0" smtClean="0"/>
              <a:t>Ansatte: 170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420888"/>
            <a:ext cx="8496944" cy="44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 -   128 </a:t>
            </a:r>
            <a:r>
              <a:rPr lang="nb-NO" sz="2400" dirty="0" smtClean="0"/>
              <a:t>pedagoger</a:t>
            </a:r>
          </a:p>
          <a:p>
            <a:pPr marL="0" indent="0">
              <a:buNone/>
            </a:pPr>
            <a:r>
              <a:rPr lang="nb-NO" sz="2400" dirty="0" smtClean="0"/>
              <a:t>-    5 </a:t>
            </a:r>
            <a:r>
              <a:rPr lang="nb-NO" sz="2400" dirty="0"/>
              <a:t>rådgivere og 1 </a:t>
            </a:r>
            <a:r>
              <a:rPr lang="nb-NO" sz="2400" dirty="0" smtClean="0"/>
              <a:t>miljøarbeider</a:t>
            </a:r>
            <a:endParaRPr lang="nb-NO" sz="2400" dirty="0" smtClean="0"/>
          </a:p>
          <a:p>
            <a:pPr>
              <a:buFontTx/>
              <a:buChar char="-"/>
            </a:pPr>
            <a:r>
              <a:rPr lang="nb-NO" sz="2400" dirty="0" smtClean="0"/>
              <a:t>15 tolker/ assistenter</a:t>
            </a:r>
          </a:p>
          <a:p>
            <a:pPr>
              <a:buFontTx/>
              <a:buChar char="-"/>
            </a:pPr>
            <a:r>
              <a:rPr lang="nb-NO" sz="2400" dirty="0" smtClean="0"/>
              <a:t>2 </a:t>
            </a:r>
            <a:r>
              <a:rPr lang="nb-NO" sz="2400" dirty="0" smtClean="0"/>
              <a:t>i skolehelsetjenesten (helsesøster + psykiatrisk helsetjeneste)</a:t>
            </a:r>
          </a:p>
          <a:p>
            <a:pPr>
              <a:buFontTx/>
              <a:buChar char="-"/>
            </a:pPr>
            <a:r>
              <a:rPr lang="nb-NO" sz="2400" dirty="0" smtClean="0"/>
              <a:t>10 administrasjon og renhold</a:t>
            </a:r>
          </a:p>
          <a:p>
            <a:pPr>
              <a:buFontTx/>
              <a:buChar char="-"/>
            </a:pPr>
            <a:r>
              <a:rPr lang="nb-NO" sz="2400" dirty="0" smtClean="0"/>
              <a:t>11 i ledelsen</a:t>
            </a:r>
            <a:endParaRPr lang="nb-NO" sz="2400" dirty="0"/>
          </a:p>
          <a:p>
            <a:pPr>
              <a:buFontTx/>
              <a:buChar char="-"/>
            </a:pPr>
            <a:endParaRPr lang="nb-NO" sz="2400" dirty="0" smtClean="0"/>
          </a:p>
          <a:p>
            <a:endParaRPr lang="nb-NO" sz="2400" dirty="0" smtClean="0"/>
          </a:p>
          <a:p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108520" y="144015"/>
            <a:ext cx="8856984" cy="674136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2" descr="C:\Users\LJensen\AppData\Local\Microsoft\Windows\Temporary Internet Files\Content.Outlook\3ZXQYV02\bil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4850" y="382352"/>
            <a:ext cx="364502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Jensen\AppData\Local\Microsoft\Windows\Temporary Internet Files\Content.Outlook\3ZXQYV02\bild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4588" y="3536011"/>
            <a:ext cx="323835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Jensen\AppData\Local\Microsoft\Windows\Temporary Internet Files\Content.Outlook\3ZXQYV02\bild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4085" y="425599"/>
            <a:ext cx="3397647" cy="25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Jensen\AppData\Local\Microsoft\Windows\Temporary Internet Files\Content.Outlook\3ZXQYV02\bilde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6591" y="3452362"/>
            <a:ext cx="32150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LJensen\AppData\Local\Microsoft\Windows\Temporary Internet Files\Content.Outlook\3ZXQYV02\bilde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6659" y="529860"/>
            <a:ext cx="32152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7236296" y="4653136"/>
            <a:ext cx="149046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Mangfold vårt sterkeste kort:</a:t>
            </a:r>
          </a:p>
          <a:p>
            <a:pPr algn="ctr"/>
            <a:r>
              <a:rPr lang="nb-NO" b="1" dirty="0" smtClean="0">
                <a:solidFill>
                  <a:schemeClr val="tx1"/>
                </a:solidFill>
              </a:rPr>
              <a:t>EN SKOLE</a:t>
            </a:r>
          </a:p>
          <a:p>
            <a:pPr algn="ctr"/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-108520" y="3933056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 har mangfold som vårt elevsyn. Her illustrert som ulike typer elever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17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720080"/>
          </a:xfrm>
        </p:spPr>
        <p:txBody>
          <a:bodyPr/>
          <a:lstStyle/>
          <a:p>
            <a:r>
              <a:rPr lang="nb-NO" b="1" dirty="0" smtClean="0">
                <a:solidFill>
                  <a:schemeClr val="accent6">
                    <a:lumMod val="75000"/>
                  </a:schemeClr>
                </a:solidFill>
              </a:rPr>
              <a:t>Nydalen vgs en landsby</a:t>
            </a:r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"Det tar en landsby å oppdra et barn"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Nydalen vgs: " Det tar en landsby å få elevene til å fullføre og bestå"</a:t>
            </a:r>
          </a:p>
          <a:p>
            <a:pPr marL="0" indent="0">
              <a:buNone/>
            </a:pPr>
            <a:r>
              <a:rPr lang="nb-NO" dirty="0" smtClean="0"/>
              <a:t>T+T+T = "Tidlig + Tydelig + Tett på" (system)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Meget god</a:t>
            </a:r>
            <a:r>
              <a:rPr lang="nb-NO" dirty="0" smtClean="0"/>
              <a:t> resultater fra Elevundersøkelsen </a:t>
            </a:r>
            <a:r>
              <a:rPr lang="nb-NO" dirty="0" smtClean="0"/>
              <a:t>på høy trivsel – godt miljø – lav grad av mobbing</a:t>
            </a:r>
          </a:p>
          <a:p>
            <a:pPr marL="0" indent="0">
              <a:buNone/>
            </a:pPr>
            <a:r>
              <a:rPr lang="nb-NO" dirty="0" smtClean="0"/>
              <a:t>God og stabil økonomi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608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nb-NO" dirty="0"/>
          </a:p>
          <a:p>
            <a:pPr marL="0" indent="0">
              <a:buNone/>
            </a:pPr>
            <a:r>
              <a:rPr lang="nb-NO" sz="4000" b="1" dirty="0" smtClean="0"/>
              <a:t>Med profesjonell medarbeider mener vi og arbeider for at vi skal være:</a:t>
            </a:r>
            <a:endParaRPr lang="nb-NO" sz="4000" b="1" dirty="0"/>
          </a:p>
          <a:p>
            <a:pPr>
              <a:buNone/>
            </a:pPr>
            <a:endParaRPr lang="nb-NO" b="1" dirty="0" smtClean="0"/>
          </a:p>
          <a:p>
            <a:r>
              <a:rPr lang="nb-NO" b="1" dirty="0" smtClean="0"/>
              <a:t>Fagkompetanse</a:t>
            </a:r>
            <a:r>
              <a:rPr lang="nb-NO" dirty="0"/>
              <a:t>: På topp</a:t>
            </a:r>
          </a:p>
          <a:p>
            <a:r>
              <a:rPr lang="nb-NO" b="1" dirty="0"/>
              <a:t>Regelkompetanse </a:t>
            </a:r>
            <a:r>
              <a:rPr lang="nb-NO" dirty="0"/>
              <a:t>: Høy kompetanse, med felles  og rettferdig praksis</a:t>
            </a:r>
          </a:p>
          <a:p>
            <a:r>
              <a:rPr lang="nb-NO" b="1" dirty="0"/>
              <a:t>Relasjonskompetanse</a:t>
            </a:r>
            <a:r>
              <a:rPr lang="nb-NO" dirty="0"/>
              <a:t>: Eleven opplever mestring  og </a:t>
            </a:r>
            <a:r>
              <a:rPr lang="nb-NO" dirty="0" smtClean="0"/>
              <a:t> trivsel</a:t>
            </a:r>
          </a:p>
          <a:p>
            <a:r>
              <a:rPr lang="nb-NO" dirty="0" smtClean="0"/>
              <a:t>Organisert i team</a:t>
            </a:r>
            <a:endParaRPr lang="nb-NO" dirty="0"/>
          </a:p>
          <a:p>
            <a:pPr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5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D pres. alle farg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NYD pres. alle farger</Template>
  <TotalTime>459</TotalTime>
  <Words>778</Words>
  <Application>Microsoft Office PowerPoint</Application>
  <PresentationFormat>Skjermfremvisning (4:3)</PresentationFormat>
  <Paragraphs>149</Paragraphs>
  <Slides>18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NYD pres. alle farger</vt:lpstr>
      <vt:lpstr>PowerPoint-presentasjon</vt:lpstr>
      <vt:lpstr>PowerPoint-presentasjon</vt:lpstr>
      <vt:lpstr>Moderne – Fleksibel - Ambisiøs</vt:lpstr>
      <vt:lpstr>PowerPoint-presentasjon</vt:lpstr>
      <vt:lpstr>Litt om oss:</vt:lpstr>
      <vt:lpstr>Ansatte: 170</vt:lpstr>
      <vt:lpstr>PowerPoint-presentasjon</vt:lpstr>
      <vt:lpstr>Nydalen vgs en landsby</vt:lpstr>
      <vt:lpstr>PowerPoint-presentasjon</vt:lpstr>
      <vt:lpstr>Oppdraget vårt: Flest mulig skal fullføre og bestå</vt:lpstr>
      <vt:lpstr>PowerPoint-presentasjon</vt:lpstr>
      <vt:lpstr>PowerPoint-presentasjon</vt:lpstr>
      <vt:lpstr>Elev (miljø-) visjon: Vær den du er!</vt:lpstr>
      <vt:lpstr>Arbeid med miljø, noe av det viktigste vi kan gjøre, og noe av det viktigste vi får til:</vt:lpstr>
      <vt:lpstr>Hva binder oss sammen?</vt:lpstr>
      <vt:lpstr>Nydalen - klubbene er i gang fra uke 42</vt:lpstr>
      <vt:lpstr>PowerPoint-presentasjon</vt:lpstr>
      <vt:lpstr>Avslutningsvis: Nydalen en skole for elevene og med elevene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Linn-Siri Jensen</dc:creator>
  <cp:lastModifiedBy>Linn-Siri Jensen</cp:lastModifiedBy>
  <cp:revision>146</cp:revision>
  <dcterms:created xsi:type="dcterms:W3CDTF">2014-01-19T16:34:30Z</dcterms:created>
  <dcterms:modified xsi:type="dcterms:W3CDTF">2021-02-02T12:48:59Z</dcterms:modified>
</cp:coreProperties>
</file>