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9" r:id="rId5"/>
    <p:sldId id="261" r:id="rId6"/>
    <p:sldId id="284" r:id="rId7"/>
    <p:sldId id="286" r:id="rId8"/>
    <p:sldId id="285" r:id="rId9"/>
    <p:sldId id="267" r:id="rId10"/>
    <p:sldId id="278" r:id="rId11"/>
    <p:sldId id="264" r:id="rId12"/>
    <p:sldId id="266" r:id="rId13"/>
    <p:sldId id="269" r:id="rId14"/>
    <p:sldId id="272" r:id="rId15"/>
    <p:sldId id="287" r:id="rId16"/>
    <p:sldId id="288" r:id="rId17"/>
    <p:sldId id="290" r:id="rId18"/>
    <p:sldId id="289" r:id="rId19"/>
    <p:sldId id="282" r:id="rId20"/>
    <p:sldId id="274" r:id="rId21"/>
    <p:sldId id="291" r:id="rId22"/>
    <p:sldId id="276" r:id="rId2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n-Siri Jensen" initials="LJ" lastIdx="2" clrIdx="0">
    <p:extLst>
      <p:ext uri="{19B8F6BF-5375-455C-9EA6-DF929625EA0E}">
        <p15:presenceInfo xmlns:p15="http://schemas.microsoft.com/office/powerpoint/2012/main" userId="Linn-Siri Jen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308BBA-979E-4253-BE97-BCA6460CC21B}" v="34" dt="2025-01-27T11:20:23.237"/>
    <p1510:client id="{BD1A5B34-6775-4A0D-AA13-3B08A5644A3C}" v="2" dt="2025-01-26T14:14:10.438"/>
    <p1510:client id="{D56AE2F0-0907-4E73-918E-45257B21F399}" v="179" dt="2025-01-26T14:35:53.1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n Siri Jensen" userId="90fcb268-9ec6-45b1-99ac-68a41ed8837e" providerId="ADAL" clId="{D56AE2F0-0907-4E73-918E-45257B21F399}"/>
    <pc:docChg chg="undo custSel addSld delSld modSld">
      <pc:chgData name="Linn Siri Jensen" userId="90fcb268-9ec6-45b1-99ac-68a41ed8837e" providerId="ADAL" clId="{D56AE2F0-0907-4E73-918E-45257B21F399}" dt="2025-01-26T14:35:53.141" v="779"/>
      <pc:docMkLst>
        <pc:docMk/>
      </pc:docMkLst>
      <pc:sldChg chg="modSp mod">
        <pc:chgData name="Linn Siri Jensen" userId="90fcb268-9ec6-45b1-99ac-68a41ed8837e" providerId="ADAL" clId="{D56AE2F0-0907-4E73-918E-45257B21F399}" dt="2025-01-26T14:34:22.142" v="776" actId="20577"/>
        <pc:sldMkLst>
          <pc:docMk/>
          <pc:sldMk cId="3202999202" sldId="259"/>
        </pc:sldMkLst>
        <pc:spChg chg="mod">
          <ac:chgData name="Linn Siri Jensen" userId="90fcb268-9ec6-45b1-99ac-68a41ed8837e" providerId="ADAL" clId="{D56AE2F0-0907-4E73-918E-45257B21F399}" dt="2025-01-26T14:34:22.142" v="776" actId="20577"/>
          <ac:spMkLst>
            <pc:docMk/>
            <pc:sldMk cId="3202999202" sldId="259"/>
            <ac:spMk id="3" creationId="{00000000-0000-0000-0000-000000000000}"/>
          </ac:spMkLst>
        </pc:spChg>
      </pc:sldChg>
      <pc:sldChg chg="modSp mod">
        <pc:chgData name="Linn Siri Jensen" userId="90fcb268-9ec6-45b1-99ac-68a41ed8837e" providerId="ADAL" clId="{D56AE2F0-0907-4E73-918E-45257B21F399}" dt="2025-01-26T14:29:15.012" v="591" actId="27636"/>
        <pc:sldMkLst>
          <pc:docMk/>
          <pc:sldMk cId="488003911" sldId="264"/>
        </pc:sldMkLst>
        <pc:spChg chg="mod">
          <ac:chgData name="Linn Siri Jensen" userId="90fcb268-9ec6-45b1-99ac-68a41ed8837e" providerId="ADAL" clId="{D56AE2F0-0907-4E73-918E-45257B21F399}" dt="2025-01-26T14:29:15.012" v="591" actId="27636"/>
          <ac:spMkLst>
            <pc:docMk/>
            <pc:sldMk cId="488003911" sldId="264"/>
            <ac:spMk id="3" creationId="{00000000-0000-0000-0000-000000000000}"/>
          </ac:spMkLst>
        </pc:spChg>
      </pc:sldChg>
      <pc:sldChg chg="modSp mod modTransition modAnim">
        <pc:chgData name="Linn Siri Jensen" userId="90fcb268-9ec6-45b1-99ac-68a41ed8837e" providerId="ADAL" clId="{D56AE2F0-0907-4E73-918E-45257B21F399}" dt="2025-01-26T14:35:53.141" v="779"/>
        <pc:sldMkLst>
          <pc:docMk/>
          <pc:sldMk cId="4197077680" sldId="267"/>
        </pc:sldMkLst>
        <pc:spChg chg="mod">
          <ac:chgData name="Linn Siri Jensen" userId="90fcb268-9ec6-45b1-99ac-68a41ed8837e" providerId="ADAL" clId="{D56AE2F0-0907-4E73-918E-45257B21F399}" dt="2025-01-26T14:28:52.367" v="589" actId="20577"/>
          <ac:spMkLst>
            <pc:docMk/>
            <pc:sldMk cId="4197077680" sldId="267"/>
            <ac:spMk id="3" creationId="{00000000-0000-0000-0000-000000000000}"/>
          </ac:spMkLst>
        </pc:spChg>
      </pc:sldChg>
      <pc:sldChg chg="modSp mod">
        <pc:chgData name="Linn Siri Jensen" userId="90fcb268-9ec6-45b1-99ac-68a41ed8837e" providerId="ADAL" clId="{D56AE2F0-0907-4E73-918E-45257B21F399}" dt="2025-01-26T14:30:23.672" v="611" actId="20577"/>
        <pc:sldMkLst>
          <pc:docMk/>
          <pc:sldMk cId="1285584431" sldId="269"/>
        </pc:sldMkLst>
        <pc:spChg chg="mod">
          <ac:chgData name="Linn Siri Jensen" userId="90fcb268-9ec6-45b1-99ac-68a41ed8837e" providerId="ADAL" clId="{D56AE2F0-0907-4E73-918E-45257B21F399}" dt="2025-01-26T14:29:40.935" v="592" actId="113"/>
          <ac:spMkLst>
            <pc:docMk/>
            <pc:sldMk cId="1285584431" sldId="269"/>
            <ac:spMk id="2" creationId="{00000000-0000-0000-0000-000000000000}"/>
          </ac:spMkLst>
        </pc:spChg>
        <pc:spChg chg="mod">
          <ac:chgData name="Linn Siri Jensen" userId="90fcb268-9ec6-45b1-99ac-68a41ed8837e" providerId="ADAL" clId="{D56AE2F0-0907-4E73-918E-45257B21F399}" dt="2025-01-26T14:30:23.672" v="611" actId="20577"/>
          <ac:spMkLst>
            <pc:docMk/>
            <pc:sldMk cId="1285584431" sldId="269"/>
            <ac:spMk id="3" creationId="{00000000-0000-0000-0000-000000000000}"/>
          </ac:spMkLst>
        </pc:spChg>
      </pc:sldChg>
      <pc:sldChg chg="modSp">
        <pc:chgData name="Linn Siri Jensen" userId="90fcb268-9ec6-45b1-99ac-68a41ed8837e" providerId="ADAL" clId="{D56AE2F0-0907-4E73-918E-45257B21F399}" dt="2025-01-26T14:31:10.268" v="643" actId="20577"/>
        <pc:sldMkLst>
          <pc:docMk/>
          <pc:sldMk cId="1513043745" sldId="272"/>
        </pc:sldMkLst>
        <pc:spChg chg="mod">
          <ac:chgData name="Linn Siri Jensen" userId="90fcb268-9ec6-45b1-99ac-68a41ed8837e" providerId="ADAL" clId="{D56AE2F0-0907-4E73-918E-45257B21F399}" dt="2025-01-26T14:31:10.268" v="643" actId="20577"/>
          <ac:spMkLst>
            <pc:docMk/>
            <pc:sldMk cId="1513043745" sldId="272"/>
            <ac:spMk id="3" creationId="{00000000-0000-0000-0000-000000000000}"/>
          </ac:spMkLst>
        </pc:spChg>
      </pc:sldChg>
      <pc:sldChg chg="modSp mod">
        <pc:chgData name="Linn Siri Jensen" userId="90fcb268-9ec6-45b1-99ac-68a41ed8837e" providerId="ADAL" clId="{D56AE2F0-0907-4E73-918E-45257B21F399}" dt="2025-01-26T14:16:29.447" v="26" actId="20577"/>
        <pc:sldMkLst>
          <pc:docMk/>
          <pc:sldMk cId="1844486402" sldId="284"/>
        </pc:sldMkLst>
        <pc:spChg chg="mod">
          <ac:chgData name="Linn Siri Jensen" userId="90fcb268-9ec6-45b1-99ac-68a41ed8837e" providerId="ADAL" clId="{D56AE2F0-0907-4E73-918E-45257B21F399}" dt="2025-01-26T14:16:13.373" v="24" actId="20577"/>
          <ac:spMkLst>
            <pc:docMk/>
            <pc:sldMk cId="1844486402" sldId="284"/>
            <ac:spMk id="3" creationId="{00000000-0000-0000-0000-000000000000}"/>
          </ac:spMkLst>
        </pc:spChg>
        <pc:graphicFrameChg chg="modGraphic">
          <ac:chgData name="Linn Siri Jensen" userId="90fcb268-9ec6-45b1-99ac-68a41ed8837e" providerId="ADAL" clId="{D56AE2F0-0907-4E73-918E-45257B21F399}" dt="2025-01-26T14:16:29.447" v="26" actId="20577"/>
          <ac:graphicFrameMkLst>
            <pc:docMk/>
            <pc:sldMk cId="1844486402" sldId="284"/>
            <ac:graphicFrameMk id="4" creationId="{00000000-0000-0000-0000-000000000000}"/>
          </ac:graphicFrameMkLst>
        </pc:graphicFrameChg>
      </pc:sldChg>
      <pc:sldChg chg="modSp mod">
        <pc:chgData name="Linn Siri Jensen" userId="90fcb268-9ec6-45b1-99ac-68a41ed8837e" providerId="ADAL" clId="{D56AE2F0-0907-4E73-918E-45257B21F399}" dt="2025-01-26T14:17:43.742" v="98" actId="20577"/>
        <pc:sldMkLst>
          <pc:docMk/>
          <pc:sldMk cId="696317755" sldId="286"/>
        </pc:sldMkLst>
        <pc:spChg chg="mod">
          <ac:chgData name="Linn Siri Jensen" userId="90fcb268-9ec6-45b1-99ac-68a41ed8837e" providerId="ADAL" clId="{D56AE2F0-0907-4E73-918E-45257B21F399}" dt="2025-01-26T14:17:43.742" v="98" actId="20577"/>
          <ac:spMkLst>
            <pc:docMk/>
            <pc:sldMk cId="696317755" sldId="286"/>
            <ac:spMk id="2" creationId="{00000000-0000-0000-0000-000000000000}"/>
          </ac:spMkLst>
        </pc:spChg>
        <pc:spChg chg="mod">
          <ac:chgData name="Linn Siri Jensen" userId="90fcb268-9ec6-45b1-99ac-68a41ed8837e" providerId="ADAL" clId="{D56AE2F0-0907-4E73-918E-45257B21F399}" dt="2025-01-26T14:17:35.608" v="96" actId="20577"/>
          <ac:spMkLst>
            <pc:docMk/>
            <pc:sldMk cId="696317755" sldId="286"/>
            <ac:spMk id="3" creationId="{00000000-0000-0000-0000-000000000000}"/>
          </ac:spMkLst>
        </pc:spChg>
      </pc:sldChg>
      <pc:sldChg chg="modSp mod">
        <pc:chgData name="Linn Siri Jensen" userId="90fcb268-9ec6-45b1-99ac-68a41ed8837e" providerId="ADAL" clId="{D56AE2F0-0907-4E73-918E-45257B21F399}" dt="2025-01-26T14:31:39.935" v="663" actId="20577"/>
        <pc:sldMkLst>
          <pc:docMk/>
          <pc:sldMk cId="474489224" sldId="289"/>
        </pc:sldMkLst>
        <pc:spChg chg="mod">
          <ac:chgData name="Linn Siri Jensen" userId="90fcb268-9ec6-45b1-99ac-68a41ed8837e" providerId="ADAL" clId="{D56AE2F0-0907-4E73-918E-45257B21F399}" dt="2025-01-26T14:31:39.935" v="663" actId="20577"/>
          <ac:spMkLst>
            <pc:docMk/>
            <pc:sldMk cId="474489224" sldId="289"/>
            <ac:spMk id="3" creationId="{00000000-0000-0000-0000-000000000000}"/>
          </ac:spMkLst>
        </pc:spChg>
      </pc:sldChg>
      <pc:sldChg chg="modSp mod">
        <pc:chgData name="Linn Siri Jensen" userId="90fcb268-9ec6-45b1-99ac-68a41ed8837e" providerId="ADAL" clId="{D56AE2F0-0907-4E73-918E-45257B21F399}" dt="2025-01-26T14:22:10.183" v="315" actId="20577"/>
        <pc:sldMkLst>
          <pc:docMk/>
          <pc:sldMk cId="2618185251" sldId="290"/>
        </pc:sldMkLst>
        <pc:spChg chg="mod">
          <ac:chgData name="Linn Siri Jensen" userId="90fcb268-9ec6-45b1-99ac-68a41ed8837e" providerId="ADAL" clId="{D56AE2F0-0907-4E73-918E-45257B21F399}" dt="2025-01-26T14:22:10.183" v="315" actId="20577"/>
          <ac:spMkLst>
            <pc:docMk/>
            <pc:sldMk cId="2618185251" sldId="290"/>
            <ac:spMk id="3" creationId="{00000000-0000-0000-0000-000000000000}"/>
          </ac:spMkLst>
        </pc:spChg>
      </pc:sldChg>
      <pc:sldChg chg="new del">
        <pc:chgData name="Linn Siri Jensen" userId="90fcb268-9ec6-45b1-99ac-68a41ed8837e" providerId="ADAL" clId="{D56AE2F0-0907-4E73-918E-45257B21F399}" dt="2025-01-26T14:23:22.569" v="317" actId="680"/>
        <pc:sldMkLst>
          <pc:docMk/>
          <pc:sldMk cId="274718919" sldId="291"/>
        </pc:sldMkLst>
      </pc:sldChg>
      <pc:sldChg chg="delSp modSp new mod">
        <pc:chgData name="Linn Siri Jensen" userId="90fcb268-9ec6-45b1-99ac-68a41ed8837e" providerId="ADAL" clId="{D56AE2F0-0907-4E73-918E-45257B21F399}" dt="2025-01-26T14:33:06.252" v="725" actId="5793"/>
        <pc:sldMkLst>
          <pc:docMk/>
          <pc:sldMk cId="1998724550" sldId="291"/>
        </pc:sldMkLst>
        <pc:spChg chg="mod">
          <ac:chgData name="Linn Siri Jensen" userId="90fcb268-9ec6-45b1-99ac-68a41ed8837e" providerId="ADAL" clId="{D56AE2F0-0907-4E73-918E-45257B21F399}" dt="2025-01-26T14:25:22.106" v="430" actId="113"/>
          <ac:spMkLst>
            <pc:docMk/>
            <pc:sldMk cId="1998724550" sldId="291"/>
            <ac:spMk id="2" creationId="{0E87B4B6-6E88-CAAF-9AB7-64E69255C8A3}"/>
          </ac:spMkLst>
        </pc:spChg>
        <pc:spChg chg="del">
          <ac:chgData name="Linn Siri Jensen" userId="90fcb268-9ec6-45b1-99ac-68a41ed8837e" providerId="ADAL" clId="{D56AE2F0-0907-4E73-918E-45257B21F399}" dt="2025-01-26T14:26:14.329" v="485" actId="478"/>
          <ac:spMkLst>
            <pc:docMk/>
            <pc:sldMk cId="1998724550" sldId="291"/>
            <ac:spMk id="3" creationId="{98EBD475-7634-E26E-90B1-156EF7141FA6}"/>
          </ac:spMkLst>
        </pc:spChg>
        <pc:spChg chg="mod">
          <ac:chgData name="Linn Siri Jensen" userId="90fcb268-9ec6-45b1-99ac-68a41ed8837e" providerId="ADAL" clId="{D56AE2F0-0907-4E73-918E-45257B21F399}" dt="2025-01-26T14:32:02.626" v="664" actId="14100"/>
          <ac:spMkLst>
            <pc:docMk/>
            <pc:sldMk cId="1998724550" sldId="291"/>
            <ac:spMk id="4" creationId="{AB3CA34F-F08C-80B2-DE7C-C4EDFF52D84B}"/>
          </ac:spMkLst>
        </pc:spChg>
        <pc:spChg chg="del">
          <ac:chgData name="Linn Siri Jensen" userId="90fcb268-9ec6-45b1-99ac-68a41ed8837e" providerId="ADAL" clId="{D56AE2F0-0907-4E73-918E-45257B21F399}" dt="2025-01-26T14:26:18.004" v="486" actId="478"/>
          <ac:spMkLst>
            <pc:docMk/>
            <pc:sldMk cId="1998724550" sldId="291"/>
            <ac:spMk id="5" creationId="{9425224F-E1B2-66A7-00E5-4224704E945E}"/>
          </ac:spMkLst>
        </pc:spChg>
        <pc:spChg chg="mod">
          <ac:chgData name="Linn Siri Jensen" userId="90fcb268-9ec6-45b1-99ac-68a41ed8837e" providerId="ADAL" clId="{D56AE2F0-0907-4E73-918E-45257B21F399}" dt="2025-01-26T14:33:06.252" v="725" actId="5793"/>
          <ac:spMkLst>
            <pc:docMk/>
            <pc:sldMk cId="1998724550" sldId="291"/>
            <ac:spMk id="6" creationId="{35778251-8273-51FB-F975-5FA5EDCF5567}"/>
          </ac:spMkLst>
        </pc:spChg>
      </pc:sldChg>
    </pc:docChg>
  </pc:docChgLst>
  <pc:docChgLst>
    <pc:chgData name="Linn Siri Jensen" userId="90fcb268-9ec6-45b1-99ac-68a41ed8837e" providerId="ADAL" clId="{83308BBA-979E-4253-BE97-BCA6460CC21B}"/>
    <pc:docChg chg="custSel modSld">
      <pc:chgData name="Linn Siri Jensen" userId="90fcb268-9ec6-45b1-99ac-68a41ed8837e" providerId="ADAL" clId="{83308BBA-979E-4253-BE97-BCA6460CC21B}" dt="2025-01-27T11:20:36.466" v="117" actId="14100"/>
      <pc:docMkLst>
        <pc:docMk/>
      </pc:docMkLst>
      <pc:sldChg chg="modSp mod modAnim">
        <pc:chgData name="Linn Siri Jensen" userId="90fcb268-9ec6-45b1-99ac-68a41ed8837e" providerId="ADAL" clId="{83308BBA-979E-4253-BE97-BCA6460CC21B}" dt="2025-01-27T08:38:03.028" v="33" actId="20577"/>
        <pc:sldMkLst>
          <pc:docMk/>
          <pc:sldMk cId="4197077680" sldId="267"/>
        </pc:sldMkLst>
        <pc:spChg chg="mod">
          <ac:chgData name="Linn Siri Jensen" userId="90fcb268-9ec6-45b1-99ac-68a41ed8837e" providerId="ADAL" clId="{83308BBA-979E-4253-BE97-BCA6460CC21B}" dt="2025-01-27T08:38:03.028" v="33" actId="20577"/>
          <ac:spMkLst>
            <pc:docMk/>
            <pc:sldMk cId="4197077680" sldId="267"/>
            <ac:spMk id="3" creationId="{00000000-0000-0000-0000-000000000000}"/>
          </ac:spMkLst>
        </pc:spChg>
      </pc:sldChg>
      <pc:sldChg chg="modSp mod">
        <pc:chgData name="Linn Siri Jensen" userId="90fcb268-9ec6-45b1-99ac-68a41ed8837e" providerId="ADAL" clId="{83308BBA-979E-4253-BE97-BCA6460CC21B}" dt="2025-01-27T11:20:36.466" v="117" actId="14100"/>
        <pc:sldMkLst>
          <pc:docMk/>
          <pc:sldMk cId="1285584431" sldId="269"/>
        </pc:sldMkLst>
        <pc:spChg chg="mod">
          <ac:chgData name="Linn Siri Jensen" userId="90fcb268-9ec6-45b1-99ac-68a41ed8837e" providerId="ADAL" clId="{83308BBA-979E-4253-BE97-BCA6460CC21B}" dt="2025-01-27T11:20:36.466" v="117" actId="14100"/>
          <ac:spMkLst>
            <pc:docMk/>
            <pc:sldMk cId="1285584431" sldId="269"/>
            <ac:spMk id="3" creationId="{00000000-0000-0000-0000-000000000000}"/>
          </ac:spMkLst>
        </pc:spChg>
      </pc:sldChg>
      <pc:sldChg chg="modSp mod">
        <pc:chgData name="Linn Siri Jensen" userId="90fcb268-9ec6-45b1-99ac-68a41ed8837e" providerId="ADAL" clId="{83308BBA-979E-4253-BE97-BCA6460CC21B}" dt="2025-01-27T08:40:01.547" v="82" actId="20577"/>
        <pc:sldMkLst>
          <pc:docMk/>
          <pc:sldMk cId="2704895266" sldId="276"/>
        </pc:sldMkLst>
        <pc:spChg chg="mod">
          <ac:chgData name="Linn Siri Jensen" userId="90fcb268-9ec6-45b1-99ac-68a41ed8837e" providerId="ADAL" clId="{83308BBA-979E-4253-BE97-BCA6460CC21B}" dt="2025-01-27T08:40:01.547" v="82" actId="20577"/>
          <ac:spMkLst>
            <pc:docMk/>
            <pc:sldMk cId="2704895266" sldId="276"/>
            <ac:spMk id="3" creationId="{00000000-0000-0000-0000-000000000000}"/>
          </ac:spMkLst>
        </pc:spChg>
      </pc:sldChg>
      <pc:sldChg chg="modSp mod">
        <pc:chgData name="Linn Siri Jensen" userId="90fcb268-9ec6-45b1-99ac-68a41ed8837e" providerId="ADAL" clId="{83308BBA-979E-4253-BE97-BCA6460CC21B}" dt="2025-01-27T11:18:44.463" v="110" actId="20577"/>
        <pc:sldMkLst>
          <pc:docMk/>
          <pc:sldMk cId="1844486402" sldId="284"/>
        </pc:sldMkLst>
        <pc:spChg chg="mod">
          <ac:chgData name="Linn Siri Jensen" userId="90fcb268-9ec6-45b1-99ac-68a41ed8837e" providerId="ADAL" clId="{83308BBA-979E-4253-BE97-BCA6460CC21B}" dt="2025-01-27T11:18:44.463" v="110" actId="20577"/>
          <ac:spMkLst>
            <pc:docMk/>
            <pc:sldMk cId="1844486402" sldId="284"/>
            <ac:spMk id="3" creationId="{00000000-0000-0000-0000-000000000000}"/>
          </ac:spMkLst>
        </pc:spChg>
      </pc:sldChg>
      <pc:sldChg chg="modSp mod">
        <pc:chgData name="Linn Siri Jensen" userId="90fcb268-9ec6-45b1-99ac-68a41ed8837e" providerId="ADAL" clId="{83308BBA-979E-4253-BE97-BCA6460CC21B}" dt="2025-01-27T08:37:39.740" v="3" actId="20577"/>
        <pc:sldMkLst>
          <pc:docMk/>
          <pc:sldMk cId="696317755" sldId="286"/>
        </pc:sldMkLst>
        <pc:spChg chg="mod">
          <ac:chgData name="Linn Siri Jensen" userId="90fcb268-9ec6-45b1-99ac-68a41ed8837e" providerId="ADAL" clId="{83308BBA-979E-4253-BE97-BCA6460CC21B}" dt="2025-01-27T08:37:39.740" v="3" actId="20577"/>
          <ac:spMkLst>
            <pc:docMk/>
            <pc:sldMk cId="696317755" sldId="286"/>
            <ac:spMk id="3" creationId="{00000000-0000-0000-0000-000000000000}"/>
          </ac:spMkLst>
        </pc:spChg>
      </pc:sldChg>
      <pc:sldChg chg="modSp mod">
        <pc:chgData name="Linn Siri Jensen" userId="90fcb268-9ec6-45b1-99ac-68a41ed8837e" providerId="ADAL" clId="{83308BBA-979E-4253-BE97-BCA6460CC21B}" dt="2025-01-27T08:38:47.657" v="37" actId="27636"/>
        <pc:sldMkLst>
          <pc:docMk/>
          <pc:sldMk cId="474489224" sldId="289"/>
        </pc:sldMkLst>
        <pc:spChg chg="mod">
          <ac:chgData name="Linn Siri Jensen" userId="90fcb268-9ec6-45b1-99ac-68a41ed8837e" providerId="ADAL" clId="{83308BBA-979E-4253-BE97-BCA6460CC21B}" dt="2025-01-27T08:38:47.657" v="37" actId="27636"/>
          <ac:spMkLst>
            <pc:docMk/>
            <pc:sldMk cId="474489224" sldId="289"/>
            <ac:spMk id="3" creationId="{00000000-0000-0000-0000-000000000000}"/>
          </ac:spMkLst>
        </pc:spChg>
      </pc:sldChg>
      <pc:sldChg chg="modSp mod">
        <pc:chgData name="Linn Siri Jensen" userId="90fcb268-9ec6-45b1-99ac-68a41ed8837e" providerId="ADAL" clId="{83308BBA-979E-4253-BE97-BCA6460CC21B}" dt="2025-01-27T11:13:40.423" v="106" actId="14100"/>
        <pc:sldMkLst>
          <pc:docMk/>
          <pc:sldMk cId="1998724550" sldId="291"/>
        </pc:sldMkLst>
        <pc:spChg chg="mod">
          <ac:chgData name="Linn Siri Jensen" userId="90fcb268-9ec6-45b1-99ac-68a41ed8837e" providerId="ADAL" clId="{83308BBA-979E-4253-BE97-BCA6460CC21B}" dt="2025-01-27T08:39:24.619" v="76" actId="20577"/>
          <ac:spMkLst>
            <pc:docMk/>
            <pc:sldMk cId="1998724550" sldId="291"/>
            <ac:spMk id="2" creationId="{0E87B4B6-6E88-CAAF-9AB7-64E69255C8A3}"/>
          </ac:spMkLst>
        </pc:spChg>
        <pc:spChg chg="mod">
          <ac:chgData name="Linn Siri Jensen" userId="90fcb268-9ec6-45b1-99ac-68a41ed8837e" providerId="ADAL" clId="{83308BBA-979E-4253-BE97-BCA6460CC21B}" dt="2025-01-27T11:13:37.552" v="105" actId="14100"/>
          <ac:spMkLst>
            <pc:docMk/>
            <pc:sldMk cId="1998724550" sldId="291"/>
            <ac:spMk id="4" creationId="{AB3CA34F-F08C-80B2-DE7C-C4EDFF52D84B}"/>
          </ac:spMkLst>
        </pc:spChg>
        <pc:spChg chg="mod">
          <ac:chgData name="Linn Siri Jensen" userId="90fcb268-9ec6-45b1-99ac-68a41ed8837e" providerId="ADAL" clId="{83308BBA-979E-4253-BE97-BCA6460CC21B}" dt="2025-01-27T11:13:40.423" v="106" actId="14100"/>
          <ac:spMkLst>
            <pc:docMk/>
            <pc:sldMk cId="1998724550" sldId="291"/>
            <ac:spMk id="6" creationId="{35778251-8273-51FB-F975-5FA5EDCF5567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2T13:39:50.523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  <p:cm authorId="1" dt="2021-02-02T13:39:54.059" idx="2">
    <p:pos x="146" y="146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CB509-5F78-4E3B-A5F8-6E97CC15B5D7}" type="datetimeFigureOut">
              <a:rPr lang="nb-NO" smtClean="0"/>
              <a:t>27.01.2025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D8CD4-65E3-446D-BD85-BEEE596D4C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03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D8CD4-65E3-446D-BD85-BEEE596D4C4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0062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D8CD4-65E3-446D-BD85-BEEE596D4C4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672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07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649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3161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1 In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0"/>
            <a:ext cx="9138614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27.01.2025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283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55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271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27.01.2025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589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27.01.2025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98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27.01.2025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21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27.01.2025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590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27.01.2025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04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27.01.2025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347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6E4E2-60E0-4E39-A809-FFA9CCE91CF9}" type="datetimeFigureOut">
              <a:rPr lang="nb-NO" smtClean="0"/>
              <a:t>27.01.2025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108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ydalen.vgs.no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/>
              <a:t>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4400" b="1" i="1" dirty="0">
                <a:solidFill>
                  <a:srgbClr val="FF0000"/>
                </a:solidFill>
              </a:rPr>
              <a:t> 		"Åpen stund" på</a:t>
            </a:r>
          </a:p>
          <a:p>
            <a:pPr marL="0" indent="0">
              <a:buNone/>
            </a:pPr>
            <a:r>
              <a:rPr lang="nb-NO" sz="4400" b="1" i="1" dirty="0">
                <a:solidFill>
                  <a:srgbClr val="FF0000"/>
                </a:solidFill>
              </a:rPr>
              <a:t>   		Nydalen vgs.</a:t>
            </a:r>
            <a:r>
              <a:rPr lang="nb-NO" sz="4400" b="1" i="1" dirty="0">
                <a:solidFill>
                  <a:srgbClr val="FF0000"/>
                </a:solidFill>
                <a:cs typeface="Calibri"/>
              </a:rPr>
              <a:t>, j</a:t>
            </a:r>
            <a:r>
              <a:rPr lang="nb-NO" sz="4400" b="1" i="1" dirty="0">
                <a:solidFill>
                  <a:srgbClr val="FF0000"/>
                </a:solidFill>
              </a:rPr>
              <a:t>anuar 2025</a:t>
            </a:r>
          </a:p>
          <a:p>
            <a:pPr marL="0" indent="0">
              <a:buNone/>
            </a:pPr>
            <a:r>
              <a:rPr lang="nb-NO" sz="4400" b="1" i="1" dirty="0">
                <a:solidFill>
                  <a:srgbClr val="FF0000"/>
                </a:solidFill>
                <a:ea typeface="Calibri"/>
                <a:cs typeface="Calibri"/>
              </a:rPr>
              <a:t>              v/ Linn-Siri Jensen</a:t>
            </a:r>
          </a:p>
          <a:p>
            <a:pPr marL="0" indent="0">
              <a:buNone/>
            </a:pPr>
            <a:endParaRPr lang="nb-NO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068" cy="138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999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1540" y="1535747"/>
            <a:ext cx="8280920" cy="1080120"/>
          </a:xfrm>
        </p:spPr>
        <p:txBody>
          <a:bodyPr/>
          <a:lstStyle/>
          <a:p>
            <a:r>
              <a:rPr lang="nb-NO" sz="3600" b="1" dirty="0"/>
              <a:t>Oppdraget vårt:</a:t>
            </a:r>
            <a:br>
              <a:rPr lang="nb-NO" sz="3600" b="1" dirty="0"/>
            </a:br>
            <a:r>
              <a:rPr lang="nb-NO" sz="3600" b="1" dirty="0"/>
              <a:t>Flest mulig skal fullføre og bestå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42210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2800" dirty="0"/>
              <a:t>Resultat STP:  2024-2025: 99 % fullføre og 96 % bestått</a:t>
            </a:r>
          </a:p>
          <a:p>
            <a:pPr marL="0" indent="0">
              <a:buNone/>
            </a:pPr>
            <a:r>
              <a:rPr lang="nb-NO" sz="2800" dirty="0"/>
              <a:t>Halvårsvurdering: 2025: 99 % fullført og 93 % bestått</a:t>
            </a:r>
            <a:endParaRPr lang="nb-NO" sz="28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nb-NO" sz="2800" dirty="0"/>
              <a:t>Mål Oslo: 85 % fullføre og bestå</a:t>
            </a:r>
          </a:p>
          <a:p>
            <a:r>
              <a:rPr lang="nb-NO" sz="2800" dirty="0"/>
              <a:t>Elev betyr "å løfte" (så langt de kan)</a:t>
            </a:r>
          </a:p>
          <a:p>
            <a:r>
              <a:rPr lang="nb-NO" sz="2800" dirty="0"/>
              <a:t>T+T+T fra lederperspektiv betyr gode systemer for oppfølging og tiltak (besøk i klassene – oppfølging av alle elever)</a:t>
            </a:r>
          </a:p>
          <a:p>
            <a:pPr marL="0" indent="0">
              <a:buNone/>
            </a:pPr>
            <a:endParaRPr lang="nb-NO" sz="2800" dirty="0"/>
          </a:p>
          <a:p>
            <a:endParaRPr lang="nb-NO" sz="2800" dirty="0"/>
          </a:p>
          <a:p>
            <a:pPr marL="0" indent="0">
              <a:buNone/>
            </a:pPr>
            <a:endParaRPr lang="nb-NO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45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58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7504" y="1468582"/>
            <a:ext cx="9036496" cy="5056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b="1" dirty="0"/>
              <a:t>	Bredde er vår spisskompetanse: </a:t>
            </a:r>
          </a:p>
          <a:p>
            <a:pPr>
              <a:buFontTx/>
              <a:buChar char="-"/>
            </a:pPr>
            <a:r>
              <a:rPr lang="nb-NO" sz="2800" dirty="0"/>
              <a:t>Stort fagtilbud på ST (stand m/ faglærere/elever/rådgivere) </a:t>
            </a:r>
          </a:p>
          <a:p>
            <a:pPr>
              <a:buFontTx/>
              <a:buChar char="-"/>
            </a:pPr>
            <a:r>
              <a:rPr lang="nb-NO" sz="2800" dirty="0"/>
              <a:t>Toppidrett egen stand  (forsøker å få til på YF)</a:t>
            </a:r>
            <a:endParaRPr lang="nb-NO" sz="2800" dirty="0">
              <a:ea typeface="Calibri"/>
              <a:cs typeface="Calibri"/>
            </a:endParaRPr>
          </a:p>
          <a:p>
            <a:pPr>
              <a:buFontTx/>
              <a:buChar char="-"/>
            </a:pPr>
            <a:r>
              <a:rPr lang="nb-NO" sz="2800" dirty="0"/>
              <a:t>Årshjul for elevoppfølging (5 stopp)</a:t>
            </a:r>
          </a:p>
          <a:p>
            <a:pPr>
              <a:buFontTx/>
              <a:buChar char="-"/>
            </a:pPr>
            <a:r>
              <a:rPr lang="nb-NO" sz="2800" dirty="0"/>
              <a:t>Foreldremøter: 3-2-1 modell</a:t>
            </a:r>
          </a:p>
          <a:p>
            <a:pPr>
              <a:buFontTx/>
              <a:buChar char="-"/>
            </a:pPr>
            <a:r>
              <a:rPr lang="nb-NO" sz="2800" dirty="0"/>
              <a:t>Forsert løp i matematikk og engelsk</a:t>
            </a:r>
          </a:p>
          <a:p>
            <a:pPr>
              <a:buFontTx/>
              <a:buChar char="-"/>
            </a:pPr>
            <a:r>
              <a:rPr lang="nb-NO" sz="2800" dirty="0"/>
              <a:t>Støtteundervisning settes opp etter behov </a:t>
            </a:r>
            <a:endParaRPr lang="nb-NO" sz="2800" dirty="0">
              <a:ea typeface="Calibri"/>
              <a:cs typeface="Calibri"/>
            </a:endParaRPr>
          </a:p>
          <a:p>
            <a:pPr>
              <a:buFontTx/>
              <a:buChar char="-"/>
            </a:pPr>
            <a:r>
              <a:rPr lang="nb-NO" sz="2800" dirty="0"/>
              <a:t>Ekstra undervisning + vinterskole + påskeskole</a:t>
            </a:r>
          </a:p>
          <a:p>
            <a:pPr>
              <a:buFontTx/>
              <a:buChar char="-"/>
            </a:pPr>
            <a:r>
              <a:rPr lang="nb-NO" sz="2800" dirty="0"/>
              <a:t>Alltid vikar – (der det er nødvendig)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6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04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6089" y="1628800"/>
            <a:ext cx="8280920" cy="1080120"/>
          </a:xfrm>
        </p:spPr>
        <p:txBody>
          <a:bodyPr/>
          <a:lstStyle/>
          <a:p>
            <a:r>
              <a:rPr lang="nb-NO" b="1" dirty="0">
                <a:solidFill>
                  <a:schemeClr val="accent6">
                    <a:lumMod val="75000"/>
                  </a:schemeClr>
                </a:solidFill>
              </a:rPr>
              <a:t>Elev (miljø-) visjon: Vær den du er!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2924944"/>
            <a:ext cx="8280920" cy="2736304"/>
          </a:xfrm>
        </p:spPr>
        <p:txBody>
          <a:bodyPr>
            <a:normAutofit lnSpcReduction="10000"/>
          </a:bodyPr>
          <a:lstStyle/>
          <a:p>
            <a:r>
              <a:rPr lang="nb-NO" dirty="0"/>
              <a:t>Læringsmiljø</a:t>
            </a:r>
          </a:p>
          <a:p>
            <a:r>
              <a:rPr lang="nb-NO" dirty="0"/>
              <a:t>Klassemiljø</a:t>
            </a:r>
          </a:p>
          <a:p>
            <a:r>
              <a:rPr lang="nb-NO" dirty="0"/>
              <a:t>Avdelingsmiljø</a:t>
            </a:r>
          </a:p>
          <a:p>
            <a:r>
              <a:rPr lang="nb-NO" dirty="0"/>
              <a:t>Skolemiljø</a:t>
            </a:r>
          </a:p>
          <a:p>
            <a:r>
              <a:rPr lang="nb-NO" dirty="0"/>
              <a:t>Mangfold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098" cy="145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835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b="1" dirty="0"/>
              <a:t>Arbeid med miljø, noe av det viktigste vi kan gjøre, og noe av det viktigste vi får til: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1484784"/>
            <a:ext cx="9036495" cy="4382616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1088-516A-4846-A293-4C1015D31A40}" type="datetime1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Dokumentnavn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8BF-0AE1-4635-8DA2-605D8A0360C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Ellipse 6"/>
          <p:cNvSpPr/>
          <p:nvPr/>
        </p:nvSpPr>
        <p:spPr bwMode="auto">
          <a:xfrm>
            <a:off x="5687616" y="2685281"/>
            <a:ext cx="3456384" cy="342659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KLASSEMILJØ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- </a:t>
            </a:r>
            <a:r>
              <a:rPr lang="nb-NO" sz="2000" dirty="0"/>
              <a:t>Hvordan er vi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000" dirty="0">
                <a:latin typeface="Arial"/>
                <a:cs typeface="Arial"/>
              </a:rPr>
              <a:t>     </a:t>
            </a:r>
            <a:r>
              <a:rPr kumimoji="0" lang="nb-NO" sz="2000" b="0" i="0" u="none" strike="noStrike" cap="none" normalizeH="0" dirty="0">
                <a:ln>
                  <a:noFill/>
                </a:ln>
                <a:effectLst/>
                <a:latin typeface="Arial"/>
                <a:cs typeface="Arial"/>
              </a:rPr>
              <a:t> med </a:t>
            </a:r>
            <a:r>
              <a:rPr lang="nb-NO" sz="2000">
                <a:latin typeface="Arial"/>
                <a:cs typeface="Arial"/>
              </a:rPr>
              <a:t>hverandre i</a:t>
            </a:r>
            <a:r>
              <a:rPr lang="nb-NO" sz="2000" dirty="0">
                <a:latin typeface="Arial"/>
                <a:cs typeface="Arial"/>
              </a:rPr>
              <a:t> </a:t>
            </a:r>
            <a:r>
              <a:rPr lang="nb-NO" sz="2000" dirty="0"/>
              <a:t>      klassen?</a:t>
            </a:r>
            <a:endParaRPr lang="nb-NO" sz="2000" dirty="0">
              <a:ea typeface="Calibri"/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000" dirty="0">
                <a:latin typeface="Arial"/>
                <a:cs typeface="Arial"/>
              </a:rPr>
              <a:t>    </a:t>
            </a:r>
            <a:r>
              <a:rPr kumimoji="0" lang="nb-NO" sz="20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 - Hyggelig, </a:t>
            </a:r>
            <a:r>
              <a:rPr lang="nb-NO" sz="2000" dirty="0">
                <a:latin typeface="Arial"/>
                <a:cs typeface="Arial"/>
              </a:rPr>
              <a:t>"</a:t>
            </a:r>
            <a:r>
              <a:rPr kumimoji="0" lang="nb-NO" sz="20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hei</a:t>
            </a:r>
            <a:r>
              <a:rPr lang="nb-NO" sz="2000" dirty="0">
                <a:latin typeface="Arial"/>
                <a:cs typeface="Arial"/>
              </a:rPr>
              <a:t>", </a:t>
            </a:r>
            <a:endParaRPr lang="nb-NO" sz="2000" b="0" i="0" u="none" strike="noStrike" cap="none" normalizeH="0" baseline="0" dirty="0">
              <a:ln>
                <a:noFill/>
              </a:ln>
              <a:effectLst/>
              <a:latin typeface="Arial" charset="0"/>
              <a:cs typeface="Arial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dirty="0"/>
              <a:t>       inkluderende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"Det er så lite      som skal til"</a:t>
            </a:r>
            <a:endParaRPr kumimoji="0" 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0" y="2708920"/>
            <a:ext cx="3382388" cy="35613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SKOLEMILJØ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nb-NO" sz="2000" dirty="0">
                <a:solidFill>
                  <a:schemeClr val="bg1"/>
                </a:solidFill>
              </a:rPr>
              <a:t>Gleder jeg meg til å gå på skolen?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b-NO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Trives jeg på 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b-NO" sz="2000" dirty="0">
                <a:solidFill>
                  <a:schemeClr val="bg1"/>
                </a:solidFill>
              </a:rPr>
              <a:t>      skolen?</a:t>
            </a:r>
            <a:endParaRPr kumimoji="0" lang="nb-NO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2951820" y="1503720"/>
            <a:ext cx="3240359" cy="3561347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LÆRINGSMILJØ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nb-NO" sz="2000" dirty="0">
                <a:solidFill>
                  <a:srgbClr val="FFFF00"/>
                </a:solidFill>
              </a:rPr>
              <a:t>Er forholdene for best mulig læring til stede i klassen?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nb-NO" sz="2000" dirty="0">
                <a:solidFill>
                  <a:srgbClr val="FFFF00"/>
                </a:solidFill>
              </a:rPr>
              <a:t>Ro, orden,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b-NO" sz="2000" dirty="0">
                <a:solidFill>
                  <a:srgbClr val="FFFF00"/>
                </a:solidFill>
              </a:rPr>
              <a:t>     respekt</a:t>
            </a:r>
            <a:endParaRPr kumimoji="0" lang="nb-NO" sz="20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6089" y="1628800"/>
            <a:ext cx="8280920" cy="1080120"/>
          </a:xfrm>
        </p:spPr>
        <p:txBody>
          <a:bodyPr/>
          <a:lstStyle/>
          <a:p>
            <a:r>
              <a:rPr lang="nb-NO" b="1" dirty="0">
                <a:solidFill>
                  <a:schemeClr val="accent6">
                    <a:lumMod val="75000"/>
                  </a:schemeClr>
                </a:solidFill>
              </a:rPr>
              <a:t>"Mobilpause"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2924944"/>
            <a:ext cx="8280920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2023: Innført mobilpause fra undervisning</a:t>
            </a:r>
          </a:p>
          <a:p>
            <a:pPr marL="0" indent="0">
              <a:buNone/>
            </a:pPr>
            <a:r>
              <a:rPr lang="nb-NO" dirty="0"/>
              <a:t>Lærer avgjør bruk av mobil</a:t>
            </a:r>
          </a:p>
          <a:p>
            <a:pPr marL="0" indent="0">
              <a:buNone/>
            </a:pPr>
            <a:r>
              <a:rPr lang="nb-NO" dirty="0"/>
              <a:t>2024: Forbud sentralt fra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098" cy="145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185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7544" y="1441343"/>
            <a:ext cx="8280920" cy="763521"/>
          </a:xfrm>
        </p:spPr>
        <p:txBody>
          <a:bodyPr/>
          <a:lstStyle/>
          <a:p>
            <a:r>
              <a:rPr lang="nb-NO" dirty="0"/>
              <a:t>Hva binder oss sammen?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7504" y="2204864"/>
            <a:ext cx="9036496" cy="4176464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Relasjoner internt / relasjoner mellom avdelingene og eleven</a:t>
            </a:r>
          </a:p>
          <a:p>
            <a:r>
              <a:rPr lang="nb-NO" dirty="0"/>
              <a:t>Sterkt elevråd – stor plass – lyttepost </a:t>
            </a:r>
          </a:p>
          <a:p>
            <a:r>
              <a:rPr lang="nb-NO" dirty="0"/>
              <a:t>Kantinen</a:t>
            </a:r>
          </a:p>
          <a:p>
            <a:r>
              <a:rPr lang="nb-NO" dirty="0"/>
              <a:t>Revy</a:t>
            </a:r>
          </a:p>
          <a:p>
            <a:r>
              <a:rPr lang="nb-NO" dirty="0"/>
              <a:t>Innskolering – hyttetur og ekskursjoner</a:t>
            </a:r>
          </a:p>
          <a:p>
            <a:r>
              <a:rPr lang="nb-NO" dirty="0"/>
              <a:t>Arrangementer /Turneringer /Klubber (Fotballturnering)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489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7504" y="1484784"/>
            <a:ext cx="8640960" cy="648072"/>
          </a:xfrm>
        </p:spPr>
        <p:txBody>
          <a:bodyPr/>
          <a:lstStyle/>
          <a:p>
            <a:r>
              <a:rPr lang="nb-NO" sz="4000" b="1" dirty="0">
                <a:solidFill>
                  <a:srgbClr val="FF0000"/>
                </a:solidFill>
              </a:rPr>
              <a:t>Nydalen - klubbene et varemerke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2132856"/>
            <a:ext cx="9036496" cy="47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>
                <a:solidFill>
                  <a:srgbClr val="FF0000"/>
                </a:solidFill>
              </a:rPr>
              <a:t>Har du lyst å delta i: FRIROM-KLUBBEN</a:t>
            </a:r>
          </a:p>
          <a:p>
            <a:pPr marL="0" indent="0">
              <a:buNone/>
            </a:pPr>
            <a:r>
              <a:rPr lang="nb-NO" b="1" dirty="0">
                <a:solidFill>
                  <a:srgbClr val="FFC000"/>
                </a:solidFill>
              </a:rPr>
              <a:t>		KOSEKLUBBEN?</a:t>
            </a:r>
            <a:r>
              <a:rPr lang="nb-NO" dirty="0"/>
              <a:t>      </a:t>
            </a:r>
            <a:r>
              <a:rPr lang="nb-NO" b="1" dirty="0">
                <a:solidFill>
                  <a:srgbClr val="7030A0"/>
                </a:solidFill>
              </a:rPr>
              <a:t>YOGAKLUBBEN? </a:t>
            </a:r>
            <a:r>
              <a:rPr lang="nb-NO" b="1" dirty="0">
                <a:solidFill>
                  <a:srgbClr val="00B050"/>
                </a:solidFill>
              </a:rPr>
              <a:t>STRIKKE-MALE-BRETTSPILL -KLUBBEN?</a:t>
            </a:r>
            <a:r>
              <a:rPr lang="nb-NO" dirty="0"/>
              <a:t>	</a:t>
            </a:r>
          </a:p>
          <a:p>
            <a:pPr marL="0" indent="0">
              <a:buNone/>
            </a:pPr>
            <a:r>
              <a:rPr lang="nb-NO" b="1" dirty="0">
                <a:solidFill>
                  <a:srgbClr val="0070C0"/>
                </a:solidFill>
              </a:rPr>
              <a:t>BOK-KLUBBEN?  </a:t>
            </a:r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GITAR/BANDKLUBBEN? </a:t>
            </a:r>
            <a:r>
              <a:rPr lang="nb-NO" dirty="0"/>
              <a:t>	   </a:t>
            </a:r>
            <a:r>
              <a:rPr lang="nb-NO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b-NO" dirty="0"/>
              <a:t>	                         </a:t>
            </a:r>
            <a:r>
              <a:rPr lang="nb-NO" b="1" dirty="0">
                <a:solidFill>
                  <a:srgbClr val="C00000"/>
                </a:solidFill>
              </a:rPr>
              <a:t>	</a:t>
            </a:r>
            <a:r>
              <a:rPr lang="nb-NO" b="1" dirty="0">
                <a:solidFill>
                  <a:schemeClr val="accent6">
                    <a:lumMod val="50000"/>
                  </a:schemeClr>
                </a:solidFill>
              </a:rPr>
              <a:t>IDRETTSKLUBBEN?   </a:t>
            </a:r>
            <a:r>
              <a:rPr lang="nb-NO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DANSE -KLUBBEN  </a:t>
            </a:r>
          </a:p>
          <a:p>
            <a:pPr marL="0" indent="0">
              <a:buNone/>
            </a:pPr>
            <a:r>
              <a:rPr lang="nb-NO" dirty="0"/>
              <a:t>     </a:t>
            </a:r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>TEGNSPRÅK-KLUBBEN?</a:t>
            </a:r>
            <a:r>
              <a:rPr lang="nb-NO" dirty="0"/>
              <a:t>	     </a:t>
            </a:r>
            <a:r>
              <a:rPr lang="nb-NO" b="1" dirty="0">
                <a:solidFill>
                  <a:schemeClr val="accent3">
                    <a:lumMod val="75000"/>
                  </a:schemeClr>
                </a:solidFill>
              </a:rPr>
              <a:t>ELEVKOR-KLUBBEN?</a:t>
            </a:r>
          </a:p>
          <a:p>
            <a:pPr marL="0" indent="0">
              <a:buNone/>
            </a:pPr>
            <a:r>
              <a:rPr lang="nb-NO" b="1" dirty="0">
                <a:solidFill>
                  <a:schemeClr val="tx2"/>
                </a:solidFill>
              </a:rPr>
              <a:t>SPILLKLUBBEN? (FIFA-SJAKK)  </a:t>
            </a:r>
            <a:r>
              <a:rPr lang="nb-NO" b="1" dirty="0">
                <a:solidFill>
                  <a:schemeClr val="bg2">
                    <a:lumMod val="25000"/>
                  </a:schemeClr>
                </a:solidFill>
              </a:rPr>
              <a:t>TECHNOKLUBBEN?</a:t>
            </a:r>
          </a:p>
          <a:p>
            <a:pPr marL="0" indent="0">
              <a:buNone/>
            </a:pPr>
            <a:r>
              <a:rPr lang="nb-NO" b="1" dirty="0">
                <a:solidFill>
                  <a:schemeClr val="bg2">
                    <a:lumMod val="25000"/>
                  </a:schemeClr>
                </a:solidFill>
              </a:rPr>
              <a:t>FOR-ANDRE -KLUBBEN</a:t>
            </a:r>
            <a:endParaRPr lang="nb-NO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068" cy="138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881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068" cy="138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8121"/>
            <a:ext cx="399343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8121"/>
            <a:ext cx="410445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4211960" y="1988840"/>
            <a:ext cx="864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/>
              <a:t>M</a:t>
            </a:r>
          </a:p>
          <a:p>
            <a:r>
              <a:rPr lang="nb-NO" sz="3600" b="1" dirty="0"/>
              <a:t>I</a:t>
            </a:r>
          </a:p>
          <a:p>
            <a:r>
              <a:rPr lang="nb-NO" sz="3600" b="1" dirty="0"/>
              <a:t>L</a:t>
            </a:r>
          </a:p>
          <a:p>
            <a:r>
              <a:rPr lang="nb-NO" sz="3600" b="1" dirty="0"/>
              <a:t>J</a:t>
            </a:r>
          </a:p>
          <a:p>
            <a:r>
              <a:rPr lang="nb-NO" sz="3600" b="1" dirty="0"/>
              <a:t>Ø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467544" y="6314665"/>
            <a:ext cx="849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Elevene våre har valgt denne profilen for vårt miljø</a:t>
            </a:r>
          </a:p>
        </p:txBody>
      </p:sp>
    </p:spTree>
    <p:extLst>
      <p:ext uri="{BB962C8B-B14F-4D97-AF65-F5344CB8AC3E}">
        <p14:creationId xmlns:p14="http://schemas.microsoft.com/office/powerpoint/2010/main" val="2398579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87B4B6-6E88-CAAF-9AB7-64E69255C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Ofte stilte spørsmål: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B3CA34F-F08C-80B2-DE7C-C4EDFF52D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512" y="1340768"/>
            <a:ext cx="4317876" cy="4785395"/>
          </a:xfrm>
        </p:spPr>
        <p:txBody>
          <a:bodyPr/>
          <a:lstStyle/>
          <a:p>
            <a:endParaRPr lang="nb-NO" dirty="0"/>
          </a:p>
          <a:p>
            <a:r>
              <a:rPr lang="nb-NO" dirty="0"/>
              <a:t>Russebuss-skole?</a:t>
            </a:r>
          </a:p>
          <a:p>
            <a:endParaRPr lang="nb-NO" dirty="0"/>
          </a:p>
          <a:p>
            <a:r>
              <a:rPr lang="nb-NO" dirty="0"/>
              <a:t>Økonomi?</a:t>
            </a:r>
          </a:p>
          <a:p>
            <a:endParaRPr lang="nb-NO" dirty="0"/>
          </a:p>
          <a:p>
            <a:r>
              <a:rPr lang="nb-NO" dirty="0"/>
              <a:t>Dysleksivennlig skole?</a:t>
            </a:r>
          </a:p>
          <a:p>
            <a:endParaRPr lang="nb-NO" dirty="0"/>
          </a:p>
          <a:p>
            <a:r>
              <a:rPr lang="nb-NO" dirty="0"/>
              <a:t>Vanskelig å få toppkarakterer?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5778251-8273-51FB-F975-5FA5EDCF5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340768"/>
            <a:ext cx="4498975" cy="4785395"/>
          </a:xfrm>
        </p:spPr>
        <p:txBody>
          <a:bodyPr/>
          <a:lstStyle/>
          <a:p>
            <a:endParaRPr lang="nb-NO" dirty="0"/>
          </a:p>
          <a:p>
            <a:r>
              <a:rPr lang="nb-NO" dirty="0"/>
              <a:t>Hva må jeg ha for å komme inn på Nydalen vgs.?</a:t>
            </a:r>
          </a:p>
          <a:p>
            <a:endParaRPr lang="nb-NO" dirty="0"/>
          </a:p>
          <a:p>
            <a:r>
              <a:rPr lang="nb-NO" dirty="0"/>
              <a:t>Miljø?</a:t>
            </a:r>
          </a:p>
          <a:p>
            <a:endParaRPr lang="nb-NO" dirty="0"/>
          </a:p>
          <a:p>
            <a:r>
              <a:rPr lang="nb-NO" dirty="0"/>
              <a:t>Sikret plass når jeg har kommet inn?</a:t>
            </a:r>
          </a:p>
          <a:p>
            <a:r>
              <a:rPr lang="nb-NO" dirty="0"/>
              <a:t>Internasjonalisering?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8724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1540" y="1441343"/>
            <a:ext cx="8280920" cy="547497"/>
          </a:xfrm>
        </p:spPr>
        <p:txBody>
          <a:bodyPr/>
          <a:lstStyle/>
          <a:p>
            <a:r>
              <a:rPr lang="nb-NO" sz="2400" b="1" dirty="0"/>
              <a:t>Avslutningsvis: Nydalen en skole for elevene og med elevene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2132856"/>
            <a:ext cx="8280920" cy="41044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3000" dirty="0"/>
              <a:t>Følg oss på hjemmesiden/facebook:</a:t>
            </a:r>
          </a:p>
          <a:p>
            <a:pPr marL="0" indent="0">
              <a:buNone/>
            </a:pPr>
            <a:r>
              <a:rPr lang="nb-NO" sz="3000" dirty="0"/>
              <a:t> </a:t>
            </a:r>
            <a:r>
              <a:rPr lang="nb-NO" sz="3000" dirty="0">
                <a:hlinkClick r:id="rId2"/>
              </a:rPr>
              <a:t>https://nydalen.vgs.no/</a:t>
            </a:r>
            <a:endParaRPr lang="nb-NO" sz="3000" dirty="0"/>
          </a:p>
          <a:p>
            <a:pPr marL="0" indent="0">
              <a:buNone/>
            </a:pPr>
            <a:r>
              <a:rPr lang="nb-NO" sz="3000" dirty="0"/>
              <a:t> </a:t>
            </a:r>
          </a:p>
          <a:p>
            <a:pPr marL="0" indent="0">
              <a:buNone/>
            </a:pPr>
            <a:r>
              <a:rPr lang="nb-NO" sz="3000" dirty="0">
                <a:sym typeface="Wingdings" panose="05000000000000000000" pitchFamily="2" charset="2"/>
              </a:rPr>
              <a:t>Anbefaler dere å se filmene om Nydalen vgs på hjemmesiden vår.</a:t>
            </a:r>
          </a:p>
          <a:p>
            <a:pPr marL="0" indent="0">
              <a:buNone/>
            </a:pPr>
            <a:endParaRPr lang="nb-NO" sz="3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sz="3000" dirty="0">
                <a:sym typeface="Wingdings" panose="05000000000000000000" pitchFamily="2" charset="2"/>
              </a:rPr>
              <a:t>Linn-Siri Jensen, rektor Nydalen vgs</a:t>
            </a:r>
          </a:p>
          <a:p>
            <a:pPr marL="0" indent="0">
              <a:buNone/>
            </a:pPr>
            <a:r>
              <a:rPr lang="nb-NO" sz="3000" dirty="0">
                <a:sym typeface="Wingdings" panose="05000000000000000000" pitchFamily="2" charset="2"/>
              </a:rPr>
              <a:t>Mitt mobilnummer: 93046572, bare å ta kontakt om du lurer på noe</a:t>
            </a:r>
            <a:endParaRPr lang="nb-NO" sz="3000" dirty="0"/>
          </a:p>
          <a:p>
            <a:pPr marL="0" indent="0">
              <a:buNone/>
            </a:pPr>
            <a:endParaRPr lang="nb-NO" sz="3000" dirty="0"/>
          </a:p>
          <a:p>
            <a:pPr marL="0" indent="0">
              <a:buNone/>
            </a:pPr>
            <a:r>
              <a:rPr lang="nb-NO" sz="2400" dirty="0"/>
              <a:t>Takk for oppmerksomheten og håper vi sees på Nydalen vgs til høsten</a:t>
            </a:r>
            <a:r>
              <a:rPr lang="nb-NO" dirty="0">
                <a:sym typeface="Wingdings" pitchFamily="2" charset="2"/>
              </a:rPr>
              <a:t>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89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36"/>
            <a:ext cx="9144000" cy="134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l_fi" descr="http://dodo.no/hildegunn/wp-content/uploads/2011/12/bp0311-nydalen-vgs-9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84784"/>
            <a:ext cx="892899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675337"/>
              </p:ext>
            </p:extLst>
          </p:nvPr>
        </p:nvGraphicFramePr>
        <p:xfrm>
          <a:off x="5220072" y="1700808"/>
          <a:ext cx="3096344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3898022796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nb-NO" dirty="0"/>
                        <a:t>August 2011 åpnet</a:t>
                      </a:r>
                      <a:r>
                        <a:rPr lang="nb-NO" baseline="0" dirty="0"/>
                        <a:t> skolen vår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89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60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80920" cy="504056"/>
          </a:xfrm>
        </p:spPr>
        <p:txBody>
          <a:bodyPr/>
          <a:lstStyle/>
          <a:p>
            <a:r>
              <a:rPr lang="nb-NO" dirty="0"/>
              <a:t>Litt om oss: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2060848"/>
            <a:ext cx="8748464" cy="4248472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Seks  ulike avdelinger m/ plass til 990 elever 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972530"/>
              </p:ext>
            </p:extLst>
          </p:nvPr>
        </p:nvGraphicFramePr>
        <p:xfrm>
          <a:off x="107504" y="3429000"/>
          <a:ext cx="903649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163244004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178088573"/>
                    </a:ext>
                  </a:extLst>
                </a:gridCol>
                <a:gridCol w="1527303">
                  <a:extLst>
                    <a:ext uri="{9D8B030D-6E8A-4147-A177-3AD203B41FA5}">
                      <a16:colId xmlns:a16="http://schemas.microsoft.com/office/drawing/2014/main" val="3783110194"/>
                    </a:ext>
                  </a:extLst>
                </a:gridCol>
                <a:gridCol w="1425025">
                  <a:extLst>
                    <a:ext uri="{9D8B030D-6E8A-4147-A177-3AD203B41FA5}">
                      <a16:colId xmlns:a16="http://schemas.microsoft.com/office/drawing/2014/main" val="324958757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717306735"/>
                    </a:ext>
                  </a:extLst>
                </a:gridCol>
                <a:gridCol w="1547664">
                  <a:extLst>
                    <a:ext uri="{9D8B030D-6E8A-4147-A177-3AD203B41FA5}">
                      <a16:colId xmlns:a16="http://schemas.microsoft.com/office/drawing/2014/main" val="1894363432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r>
                        <a:rPr lang="nb-NO" dirty="0"/>
                        <a:t>Studie-spesialisering</a:t>
                      </a:r>
                    </a:p>
                    <a:p>
                      <a:r>
                        <a:rPr lang="nb-NO" dirty="0"/>
                        <a:t>578 elever</a:t>
                      </a:r>
                    </a:p>
                    <a:p>
                      <a:endParaRPr lang="nb-NO" dirty="0"/>
                    </a:p>
                    <a:p>
                      <a:r>
                        <a:rPr lang="nb-NO" dirty="0"/>
                        <a:t>Karakter-basert inntak</a:t>
                      </a:r>
                    </a:p>
                    <a:p>
                      <a:endParaRPr lang="nb-NO" dirty="0"/>
                    </a:p>
                    <a:p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Helse og oppvekst</a:t>
                      </a:r>
                    </a:p>
                    <a:p>
                      <a:r>
                        <a:rPr lang="nb-NO" dirty="0"/>
                        <a:t>190 elever</a:t>
                      </a:r>
                    </a:p>
                    <a:p>
                      <a:endParaRPr lang="nb-NO" dirty="0"/>
                    </a:p>
                    <a:p>
                      <a:r>
                        <a:rPr lang="nb-NO" dirty="0"/>
                        <a:t>Karakter-basert inntak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Salg, service , reiseliv</a:t>
                      </a:r>
                      <a:endParaRPr lang="nb-NO" baseline="0" dirty="0"/>
                    </a:p>
                    <a:p>
                      <a:r>
                        <a:rPr lang="nb-NO" baseline="0" dirty="0"/>
                        <a:t>112 elever</a:t>
                      </a:r>
                    </a:p>
                    <a:p>
                      <a:endParaRPr lang="nb-NO" baseline="0" dirty="0"/>
                    </a:p>
                    <a:p>
                      <a:r>
                        <a:rPr lang="nb-NO" baseline="0" dirty="0"/>
                        <a:t>Karakter-basert inntak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Avdeling for tegnspråk</a:t>
                      </a:r>
                    </a:p>
                    <a:p>
                      <a:r>
                        <a:rPr lang="nb-NO" dirty="0"/>
                        <a:t>45 elever</a:t>
                      </a:r>
                    </a:p>
                    <a:p>
                      <a:endParaRPr lang="nb-NO" dirty="0"/>
                    </a:p>
                    <a:p>
                      <a:r>
                        <a:rPr lang="nb-NO" dirty="0"/>
                        <a:t>Fortrinns-</a:t>
                      </a:r>
                    </a:p>
                    <a:p>
                      <a:r>
                        <a:rPr lang="nb-NO" dirty="0"/>
                        <a:t>inntak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Tilrettelagt</a:t>
                      </a:r>
                    </a:p>
                    <a:p>
                      <a:r>
                        <a:rPr lang="nb-NO" dirty="0"/>
                        <a:t>avdeling</a:t>
                      </a:r>
                    </a:p>
                    <a:p>
                      <a:r>
                        <a:rPr lang="nb-NO" dirty="0"/>
                        <a:t>40 elever</a:t>
                      </a:r>
                    </a:p>
                    <a:p>
                      <a:endParaRPr lang="nb-NO" dirty="0"/>
                    </a:p>
                    <a:p>
                      <a:r>
                        <a:rPr lang="nb-NO" dirty="0"/>
                        <a:t>Fortrinns-  inntak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Fundament</a:t>
                      </a:r>
                    </a:p>
                    <a:p>
                      <a:r>
                        <a:rPr lang="nb-NO" dirty="0"/>
                        <a:t>15 elever</a:t>
                      </a:r>
                    </a:p>
                    <a:p>
                      <a:endParaRPr lang="nb-NO" dirty="0"/>
                    </a:p>
                    <a:p>
                      <a:endParaRPr lang="nb-NO" dirty="0"/>
                    </a:p>
                    <a:p>
                      <a:r>
                        <a:rPr lang="nb-NO" dirty="0"/>
                        <a:t>Særskilt inntak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08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48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1540" y="1556792"/>
            <a:ext cx="7740860" cy="504056"/>
          </a:xfrm>
        </p:spPr>
        <p:txBody>
          <a:bodyPr/>
          <a:lstStyle/>
          <a:p>
            <a:r>
              <a:rPr lang="nb-NO" dirty="0"/>
              <a:t>Ansatte: 170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2420888"/>
            <a:ext cx="8496944" cy="44371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b-NO" sz="2400" dirty="0"/>
              <a:t> -   122 pedagoger</a:t>
            </a:r>
          </a:p>
          <a:p>
            <a:pPr marL="0" indent="0">
              <a:buNone/>
            </a:pPr>
            <a:r>
              <a:rPr lang="nb-NO" sz="2400" dirty="0"/>
              <a:t>-    5 rådgivere og 1 miljøarbeider</a:t>
            </a:r>
          </a:p>
          <a:p>
            <a:pPr>
              <a:buFontTx/>
              <a:buChar char="-"/>
            </a:pPr>
            <a:r>
              <a:rPr lang="nb-NO" sz="2400" dirty="0"/>
              <a:t>21 tolker og assistenter</a:t>
            </a:r>
          </a:p>
          <a:p>
            <a:pPr>
              <a:buFontTx/>
              <a:buChar char="-"/>
            </a:pPr>
            <a:r>
              <a:rPr lang="nb-NO" sz="2400" dirty="0"/>
              <a:t>4 i skolehelsetjenesten (helsesykepleiere + ruskonsulent)</a:t>
            </a:r>
            <a:endParaRPr lang="nb-NO" sz="2400" dirty="0">
              <a:ea typeface="Calibri"/>
              <a:cs typeface="Calibri"/>
            </a:endParaRPr>
          </a:p>
          <a:p>
            <a:pPr>
              <a:buFontTx/>
              <a:buChar char="-"/>
            </a:pPr>
            <a:r>
              <a:rPr lang="nb-NO" sz="2400" dirty="0"/>
              <a:t>10 administrasjon og renhold</a:t>
            </a:r>
          </a:p>
          <a:p>
            <a:pPr>
              <a:buFontTx/>
              <a:buChar char="-"/>
            </a:pPr>
            <a:r>
              <a:rPr lang="nb-NO" sz="2400" dirty="0"/>
              <a:t>11 i ledelsen</a:t>
            </a:r>
          </a:p>
          <a:p>
            <a:pPr>
              <a:buFontTx/>
              <a:buChar char="-"/>
            </a:pPr>
            <a:endParaRPr lang="nb-NO" sz="2400" dirty="0"/>
          </a:p>
          <a:p>
            <a:endParaRPr lang="nb-NO" sz="2400" dirty="0"/>
          </a:p>
          <a:p>
            <a:endParaRPr lang="nb-NO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6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317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Moderne – Fleksibel - Ambisiøs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4464496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1026" name="Picture 2" descr="H:\Dokumenter\VISJON-LOGO\Nydalen_vgs_blå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3"/>
            <a:ext cx="9144000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Dokumenter\VISJON-LOGO\Nydalen_vgs_lil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Jensen\AppData\Local\Microsoft\Windows\Temporary Internet Files\Content.Outlook\ARG147IT\Nydalen_vgs_gu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" y="4127904"/>
            <a:ext cx="9144000" cy="139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-2340768" y="1052736"/>
            <a:ext cx="1945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Visjonene våre og</a:t>
            </a:r>
          </a:p>
          <a:p>
            <a:r>
              <a:rPr lang="nb-NO" dirty="0"/>
              <a:t>Verdiene våre som vi jobber for å nå hver eneste dag</a:t>
            </a:r>
          </a:p>
        </p:txBody>
      </p:sp>
    </p:spTree>
    <p:extLst>
      <p:ext uri="{BB962C8B-B14F-4D97-AF65-F5344CB8AC3E}">
        <p14:creationId xmlns:p14="http://schemas.microsoft.com/office/powerpoint/2010/main" val="424547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450045"/>
            <a:ext cx="8820472" cy="500329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b-NO" sz="2800" dirty="0"/>
              <a:t>Transparent bygning på 14 300 kvm, 6 </a:t>
            </a:r>
            <a:r>
              <a:rPr lang="nb-NO" sz="2800" dirty="0" err="1"/>
              <a:t>etg</a:t>
            </a:r>
            <a:r>
              <a:rPr lang="nb-NO" sz="2800" dirty="0"/>
              <a:t>.</a:t>
            </a:r>
          </a:p>
          <a:p>
            <a:r>
              <a:rPr lang="nb-NO" sz="2800" dirty="0"/>
              <a:t>Romslig, store fellesområder, fine fasiliteter</a:t>
            </a:r>
          </a:p>
          <a:p>
            <a:r>
              <a:rPr lang="nb-NO" sz="2800" dirty="0"/>
              <a:t>Åpen fra kl. 0700 – 2230</a:t>
            </a:r>
          </a:p>
          <a:p>
            <a:r>
              <a:rPr lang="nb-NO" sz="2800" dirty="0"/>
              <a:t>Rammen for timeplan: kl. 0830 – 1550</a:t>
            </a:r>
          </a:p>
          <a:p>
            <a:r>
              <a:rPr lang="nb-NO" sz="2800" dirty="0"/>
              <a:t>Midttime kl. 1140 - 1240</a:t>
            </a:r>
          </a:p>
          <a:p>
            <a:r>
              <a:rPr lang="nb-NO" sz="2800" dirty="0"/>
              <a:t>Kantine /"Kaffebønna" – Egen butikk – YF praktisk undervisning</a:t>
            </a:r>
          </a:p>
          <a:p>
            <a:r>
              <a:rPr lang="nb-NO" sz="2800" dirty="0"/>
              <a:t>Deichmann bydelsbibliotek - Meråpent</a:t>
            </a:r>
          </a:p>
          <a:p>
            <a:r>
              <a:rPr lang="nb-NO" sz="2800" dirty="0"/>
              <a:t>Idrettshall + styrkerom</a:t>
            </a:r>
          </a:p>
          <a:p>
            <a:r>
              <a:rPr lang="nb-NO" sz="2800" dirty="0"/>
              <a:t>Vannautomatene (vann? Pause?)</a:t>
            </a:r>
          </a:p>
          <a:p>
            <a:endParaRPr lang="nb-NO" sz="2800" dirty="0">
              <a:ea typeface="Calibri"/>
              <a:cs typeface="Calibri"/>
            </a:endParaRP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45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07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-108520" y="144015"/>
            <a:ext cx="8856984" cy="6741369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" name="Picture 2" descr="C:\Users\LJensen\AppData\Local\Microsoft\Windows\Temporary Internet Files\Content.Outlook\3ZXQYV02\bil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4850" y="382352"/>
            <a:ext cx="3645026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LJensen\AppData\Local\Microsoft\Windows\Temporary Internet Files\Content.Outlook\3ZXQYV02\bilde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4588" y="3536011"/>
            <a:ext cx="3238357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LJensen\AppData\Local\Microsoft\Windows\Temporary Internet Files\Content.Outlook\3ZXQYV02\bilde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24085" y="425599"/>
            <a:ext cx="3397647" cy="25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LJensen\AppData\Local\Microsoft\Windows\Temporary Internet Files\Content.Outlook\3ZXQYV02\bilde (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16591" y="3452362"/>
            <a:ext cx="321507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LJensen\AppData\Local\Microsoft\Windows\Temporary Internet Files\Content.Outlook\3ZXQYV02\bilde (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36659" y="529860"/>
            <a:ext cx="321529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7236296" y="4653136"/>
            <a:ext cx="1490464" cy="1368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chemeClr val="tx1"/>
                </a:solidFill>
              </a:rPr>
              <a:t>Mangfold vårt sterkeste kort:</a:t>
            </a:r>
          </a:p>
          <a:p>
            <a:pPr algn="ctr"/>
            <a:r>
              <a:rPr lang="nb-NO" b="1" dirty="0">
                <a:solidFill>
                  <a:schemeClr val="tx1"/>
                </a:solidFill>
              </a:rPr>
              <a:t>EN SKOLE</a:t>
            </a:r>
          </a:p>
          <a:p>
            <a:pPr algn="ctr"/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-108520" y="3933056"/>
            <a:ext cx="1512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Vi har mangfold som vårt elevsyn. Her illustrert som ulike typer elever</a:t>
            </a:r>
          </a:p>
        </p:txBody>
      </p:sp>
    </p:spTree>
    <p:extLst>
      <p:ext uri="{BB962C8B-B14F-4D97-AF65-F5344CB8AC3E}">
        <p14:creationId xmlns:p14="http://schemas.microsoft.com/office/powerpoint/2010/main" val="198176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6089" y="1628800"/>
            <a:ext cx="8280920" cy="720080"/>
          </a:xfrm>
        </p:spPr>
        <p:txBody>
          <a:bodyPr/>
          <a:lstStyle/>
          <a:p>
            <a:r>
              <a:rPr lang="nb-NO" b="1" dirty="0">
                <a:solidFill>
                  <a:schemeClr val="accent6">
                    <a:lumMod val="75000"/>
                  </a:schemeClr>
                </a:solidFill>
              </a:rPr>
              <a:t>Nydalen vgs en landsby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2348880"/>
            <a:ext cx="8280920" cy="39604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/>
              <a:t>"Det tar en landsby å oppdra et barn"</a:t>
            </a:r>
          </a:p>
          <a:p>
            <a:pPr marL="0" indent="0">
              <a:buNone/>
            </a:pPr>
            <a:r>
              <a:rPr lang="nb-NO" dirty="0"/>
              <a:t>Nydalen vgs: " Det tar en landsby å få elevene til å fullføre og bestå"</a:t>
            </a:r>
          </a:p>
          <a:p>
            <a:pPr marL="0" indent="0">
              <a:buNone/>
            </a:pPr>
            <a:r>
              <a:rPr lang="nb-NO" dirty="0"/>
              <a:t>T+T+T = "Tidlig + Tydelig + Tett på" (system)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Meget gode resultater fra Elevundersøkelsen: høy trivsel – godt miljø – lite mobbing</a:t>
            </a:r>
            <a:endParaRPr lang="nb-NO" dirty="0">
              <a:ea typeface="Calibri"/>
              <a:cs typeface="Calibri"/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098" cy="145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003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4000" b="1" dirty="0"/>
              <a:t>Med profesjonell medarbeider mener vi, og arbeider for at vi skal ha:</a:t>
            </a:r>
          </a:p>
          <a:p>
            <a:pPr>
              <a:buNone/>
            </a:pPr>
            <a:endParaRPr lang="nb-NO" b="1" dirty="0"/>
          </a:p>
          <a:p>
            <a:r>
              <a:rPr lang="nb-NO" b="1" dirty="0"/>
              <a:t>Fagkompetanse</a:t>
            </a:r>
            <a:r>
              <a:rPr lang="nb-NO" dirty="0"/>
              <a:t>: På topp</a:t>
            </a:r>
          </a:p>
          <a:p>
            <a:r>
              <a:rPr lang="nb-NO" b="1" dirty="0"/>
              <a:t>Regelkompetanse </a:t>
            </a:r>
            <a:r>
              <a:rPr lang="nb-NO" dirty="0"/>
              <a:t>: Høy kompetanse, med felles  og rettferdig praksis</a:t>
            </a:r>
          </a:p>
          <a:p>
            <a:r>
              <a:rPr lang="nb-NO" b="1" dirty="0"/>
              <a:t>Relasjonskompetanse</a:t>
            </a:r>
            <a:r>
              <a:rPr lang="nb-NO" dirty="0"/>
              <a:t>: Eleven opplever mestring  og  trivsel</a:t>
            </a:r>
          </a:p>
          <a:p>
            <a:r>
              <a:rPr lang="nb-NO" b="1" dirty="0"/>
              <a:t>Teamorganisering /samarbeid om elevene</a:t>
            </a:r>
          </a:p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068" cy="138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555071"/>
      </p:ext>
    </p:extLst>
  </p:cSld>
  <p:clrMapOvr>
    <a:masterClrMapping/>
  </p:clrMapOvr>
</p:sld>
</file>

<file path=ppt/theme/theme1.xml><?xml version="1.0" encoding="utf-8"?>
<a:theme xmlns:a="http://schemas.openxmlformats.org/drawingml/2006/main" name="NYD pres. alle farg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e5d9a98-3953-458f-aaaf-e57cfd2fc28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A1565E49EFB8342BBEBF664B2165DD2" ma:contentTypeVersion="18" ma:contentTypeDescription="Opprett et nytt dokument." ma:contentTypeScope="" ma:versionID="6540c8652b54e17387d2c93c66548de8">
  <xsd:schema xmlns:xsd="http://www.w3.org/2001/XMLSchema" xmlns:xs="http://www.w3.org/2001/XMLSchema" xmlns:p="http://schemas.microsoft.com/office/2006/metadata/properties" xmlns:ns3="8562daf3-8570-4da7-951e-1cfcc27e2f01" xmlns:ns4="4e5d9a98-3953-458f-aaaf-e57cfd2fc284" targetNamespace="http://schemas.microsoft.com/office/2006/metadata/properties" ma:root="true" ma:fieldsID="176b6d34a454d4363cba717b2f392f4e" ns3:_="" ns4:_="">
    <xsd:import namespace="8562daf3-8570-4da7-951e-1cfcc27e2f01"/>
    <xsd:import namespace="4e5d9a98-3953-458f-aaaf-e57cfd2fc28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62daf3-8570-4da7-951e-1cfcc27e2f0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d9a98-3953-458f-aaaf-e57cfd2fc2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EFD165-4EEC-4AD8-B0F0-0305915E46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A7821D-27FA-48A2-82C6-E6719AF35429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4e5d9a98-3953-458f-aaaf-e57cfd2fc284"/>
    <ds:schemaRef ds:uri="8562daf3-8570-4da7-951e-1cfcc27e2f01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F1A5CF4-EC59-46BB-BE63-96E4D00CF2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62daf3-8570-4da7-951e-1cfcc27e2f01"/>
    <ds:schemaRef ds:uri="4e5d9a98-3953-458f-aaaf-e57cfd2fc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a5a66368-d49e-4bf5-af9a-6ccbf48e6655}" enabled="0" method="" siteId="{a5a66368-d49e-4bf5-af9a-6ccbf48e665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NYD pres. alle farger</Template>
  <TotalTime>723</TotalTime>
  <Words>804</Words>
  <Application>Microsoft Office PowerPoint</Application>
  <PresentationFormat>Skjermfremvisning (4:3)</PresentationFormat>
  <Paragraphs>167</Paragraphs>
  <Slides>19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NYD pres. alle farger</vt:lpstr>
      <vt:lpstr>PowerPoint-presentasjon</vt:lpstr>
      <vt:lpstr>PowerPoint-presentasjon</vt:lpstr>
      <vt:lpstr>Litt om oss:</vt:lpstr>
      <vt:lpstr>Ansatte: 170</vt:lpstr>
      <vt:lpstr>Moderne – Fleksibel - Ambisiøs</vt:lpstr>
      <vt:lpstr>PowerPoint-presentasjon</vt:lpstr>
      <vt:lpstr>PowerPoint-presentasjon</vt:lpstr>
      <vt:lpstr>Nydalen vgs en landsby</vt:lpstr>
      <vt:lpstr>PowerPoint-presentasjon</vt:lpstr>
      <vt:lpstr>Oppdraget vårt: Flest mulig skal fullføre og bestå</vt:lpstr>
      <vt:lpstr>PowerPoint-presentasjon</vt:lpstr>
      <vt:lpstr>Elev (miljø-) visjon: Vær den du er!</vt:lpstr>
      <vt:lpstr>Arbeid med miljø, noe av det viktigste vi kan gjøre, og noe av det viktigste vi får til:</vt:lpstr>
      <vt:lpstr>"Mobilpause"</vt:lpstr>
      <vt:lpstr>Hva binder oss sammen?</vt:lpstr>
      <vt:lpstr>Nydalen - klubbene et varemerke</vt:lpstr>
      <vt:lpstr>PowerPoint-presentasjon</vt:lpstr>
      <vt:lpstr>Ofte stilte spørsmål:</vt:lpstr>
      <vt:lpstr>Avslutningsvis: Nydalen en skole for elevene og med elevene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Linn-Siri Jensen</dc:creator>
  <cp:lastModifiedBy>Linn Siri Jensen</cp:lastModifiedBy>
  <cp:revision>207</cp:revision>
  <dcterms:created xsi:type="dcterms:W3CDTF">2014-01-19T16:34:30Z</dcterms:created>
  <dcterms:modified xsi:type="dcterms:W3CDTF">2025-01-27T11:20:46Z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0x0101006A1565E49EFB8342BBEBF664B2165DD2</vt:lpwstr>
  </property>
  <property fmtid="{D5CDD505-2E9C-101B-9397-08002B2CF9AE}" pid="3" name="MediaServiceImageTags">
    <vt:lpwstr/>
  </property>
</Properties>
</file>